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309" r:id="rId2"/>
    <p:sldId id="256" r:id="rId3"/>
    <p:sldId id="299" r:id="rId4"/>
    <p:sldId id="301" r:id="rId5"/>
    <p:sldId id="298" r:id="rId6"/>
    <p:sldId id="306" r:id="rId7"/>
    <p:sldId id="300" r:id="rId8"/>
    <p:sldId id="303" r:id="rId9"/>
    <p:sldId id="304" r:id="rId10"/>
    <p:sldId id="27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6C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96" autoAdjust="0"/>
    <p:restoredTop sz="93673" autoAdjust="0"/>
  </p:normalViewPr>
  <p:slideViewPr>
    <p:cSldViewPr snapToGrid="0">
      <p:cViewPr varScale="1">
        <p:scale>
          <a:sx n="120" d="100"/>
          <a:sy n="120" d="100"/>
        </p:scale>
        <p:origin x="8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D1791-D6C3-41C0-AE98-CEFB67154486}" type="datetimeFigureOut">
              <a:rPr lang="fr-BE" smtClean="0"/>
              <a:t>7/10/24</a:t>
            </a:fld>
            <a:endParaRPr lang="fr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610C9-0D6A-47F6-953A-574921D8C10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53112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610C9-0D6A-47F6-953A-574921D8C10E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129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610C9-0D6A-47F6-953A-574921D8C10E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98613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610C9-0D6A-47F6-953A-574921D8C10E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38078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610C9-0D6A-47F6-953A-574921D8C10E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9792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610C9-0D6A-47F6-953A-574921D8C10E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31192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610C9-0D6A-47F6-953A-574921D8C10E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2773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37ADB-A5BA-4CB9-91FD-CFD32FB0D697}" type="datetime1">
              <a:rPr lang="en-US" smtClean="0"/>
              <a:t>10/7/24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121B-65D8-452B-A7FF-BE31D530417C}" type="datetime1">
              <a:rPr lang="en-US" smtClean="0"/>
              <a:t>10/7/24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08E3-A5CB-46AA-B3ED-BABB0D2FE11D}" type="datetime1">
              <a:rPr lang="en-US" smtClean="0"/>
              <a:t>10/7/24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75CD-7360-44EE-B6DC-A67C0A82FCBD}" type="datetime1">
              <a:rPr lang="en-US" smtClean="0"/>
              <a:t>10/7/24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C1CD-BBEA-4EC3-92E5-2BAABD9676AC}" type="datetime1">
              <a:rPr lang="en-US" smtClean="0"/>
              <a:t>10/7/24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D32A9-AF09-4AC9-8592-8EC0472EF4BE}" type="datetime1">
              <a:rPr lang="en-US" smtClean="0"/>
              <a:t>10/7/24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83A3-B290-4E85-9FAD-C927766613E3}" type="datetime1">
              <a:rPr lang="en-US" smtClean="0"/>
              <a:t>10/7/24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BDF75DD-0A8C-4485-90BC-45CD340C0B84}" type="datetime1">
              <a:rPr lang="en-US" smtClean="0"/>
              <a:t>10/7/24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EAA17-EF9C-423C-B403-FDF4F3E692E3}" type="datetime1">
              <a:rPr lang="en-US" smtClean="0"/>
              <a:t>10/7/24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98018-1D31-4E00-9059-DCD81F9C3082}" type="datetime1">
              <a:rPr lang="en-US" smtClean="0"/>
              <a:t>10/7/24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64CEE-E13D-4078-BA81-061355159706}" type="datetime1">
              <a:rPr lang="en-US" smtClean="0"/>
              <a:t>10/7/24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C7ADE72-912A-4C27-B084-4B6283155C17}" type="datetime1">
              <a:rPr lang="en-US" smtClean="0"/>
              <a:t>10/7/24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F4245B28-3E64-6AAE-00FF-F89AA7996F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/>
              <a:t>Christine Dekoster</a:t>
            </a:r>
          </a:p>
          <a:p>
            <a:r>
              <a:rPr lang="fr-BE" dirty="0"/>
              <a:t>10 o</a:t>
            </a:r>
            <a:r>
              <a:rPr lang="fr-BE" dirty="0">
                <a:solidFill>
                  <a:schemeClr val="tx1"/>
                </a:solidFill>
              </a:rPr>
              <a:t>c</a:t>
            </a:r>
            <a:r>
              <a:rPr lang="fr-BE" dirty="0"/>
              <a:t>tobre 2024</a:t>
            </a:r>
          </a:p>
          <a:p>
            <a:endParaRPr lang="fr-BE" dirty="0"/>
          </a:p>
        </p:txBody>
      </p:sp>
      <p:pic>
        <p:nvPicPr>
          <p:cNvPr id="4" name="Image 1" descr="000 LOGO AFISTEB 2004 2.JPG">
            <a:extLst>
              <a:ext uri="{FF2B5EF4-FFF2-40B4-BE49-F238E27FC236}">
                <a16:creationId xmlns:a16="http://schemas.microsoft.com/office/drawing/2014/main" id="{474E4086-630D-7C4A-2E41-477FC3109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054" y="4508099"/>
            <a:ext cx="1706050" cy="111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FBE7B2-D1A2-68EE-C45A-B9F2B25DB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3F5D9A-1FB0-AC76-E17C-FF1CF8A5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</a:t>
            </a:fld>
            <a:endParaRPr lang="en-US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EC673A8B-B9FC-8709-5745-831574C8B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2884714"/>
            <a:ext cx="10058400" cy="1440398"/>
          </a:xfrm>
        </p:spPr>
        <p:txBody>
          <a:bodyPr>
            <a:normAutofit fontScale="90000"/>
          </a:bodyPr>
          <a:lstStyle/>
          <a:p>
            <a:r>
              <a:rPr lang="fr-BE" dirty="0"/>
              <a:t>Formation </a:t>
            </a:r>
            <a:br>
              <a:rPr lang="fr-BE" dirty="0"/>
            </a:br>
            <a:r>
              <a:rPr lang="fr-BE" sz="6700" dirty="0"/>
              <a:t>Troubles musculosquelettiques</a:t>
            </a:r>
            <a:endParaRPr lang="fr-BE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0217551-08B2-AEB1-BE38-C7BA1D2E1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72" y="555196"/>
            <a:ext cx="5279642" cy="243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907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9D0B70-D977-3158-893B-6BEA50BC82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BE" dirty="0"/>
              <a:t>Introduction à la journée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4245B28-3E64-6AAE-00FF-F89AA7996F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/>
              <a:t>Christine Dekoster</a:t>
            </a:r>
          </a:p>
          <a:p>
            <a:r>
              <a:rPr lang="fr-BE" dirty="0"/>
              <a:t>10 o</a:t>
            </a:r>
            <a:r>
              <a:rPr lang="fr-BE" dirty="0">
                <a:solidFill>
                  <a:schemeClr val="tx1"/>
                </a:solidFill>
              </a:rPr>
              <a:t>c</a:t>
            </a:r>
            <a:r>
              <a:rPr lang="fr-BE" dirty="0"/>
              <a:t>tobre 2024</a:t>
            </a:r>
          </a:p>
          <a:p>
            <a:endParaRPr lang="fr-BE" dirty="0"/>
          </a:p>
        </p:txBody>
      </p:sp>
      <p:pic>
        <p:nvPicPr>
          <p:cNvPr id="4" name="Image 1" descr="000 LOGO AFISTEB 2004 2.JPG">
            <a:extLst>
              <a:ext uri="{FF2B5EF4-FFF2-40B4-BE49-F238E27FC236}">
                <a16:creationId xmlns:a16="http://schemas.microsoft.com/office/drawing/2014/main" id="{474E4086-630D-7C4A-2E41-477FC3109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054" y="4508099"/>
            <a:ext cx="1706050" cy="111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FBE7B2-D1A2-68EE-C45A-B9F2B25DB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3F5D9A-1FB0-AC76-E17C-FF1CF8A5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181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ACB697-CA9A-6A65-F0B1-D171499C2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Organisation de la journée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A1BDC5-72B8-2A84-D711-9303051CB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822804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r-BE" sz="2800" dirty="0"/>
              <a:t>Adaptation salle/horaire</a:t>
            </a:r>
          </a:p>
          <a:p>
            <a:pPr marL="0" indent="0">
              <a:buNone/>
            </a:pPr>
            <a:endParaRPr lang="fr-BE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fr-BE" sz="2800" dirty="0"/>
              <a:t>Vu le nombre : attentif aux déplacements (pause/repas)</a:t>
            </a:r>
          </a:p>
          <a:p>
            <a:pPr marL="0" indent="0">
              <a:buNone/>
            </a:pPr>
            <a:endParaRPr lang="fr-BE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fr-BE" sz="2800" dirty="0"/>
              <a:t>Repas en 2 temps : dessert/ café se prendront en dehors du restaurant</a:t>
            </a:r>
          </a:p>
          <a:p>
            <a:pPr marL="201168" lvl="1" indent="0">
              <a:buNone/>
            </a:pPr>
            <a:endParaRPr lang="fr-BE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A4FC814-F12E-FF3B-CC24-BA9338AF7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1AE173C-3131-A326-0C73-B04CC1C26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71CBA7-E62D-1F1E-17D3-9D3D99C76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350" y="2492485"/>
            <a:ext cx="4630771" cy="3109232"/>
          </a:xfrm>
          <a:prstGeom prst="rect">
            <a:avLst/>
          </a:prstGeom>
        </p:spPr>
      </p:pic>
      <p:pic>
        <p:nvPicPr>
          <p:cNvPr id="7" name="Image 1" descr="000 LOGO AFISTEB 2004 2.JPG">
            <a:extLst>
              <a:ext uri="{FF2B5EF4-FFF2-40B4-BE49-F238E27FC236}">
                <a16:creationId xmlns:a16="http://schemas.microsoft.com/office/drawing/2014/main" id="{E89FF993-4680-4258-A69C-5E4F7C10D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071" y="385046"/>
            <a:ext cx="1706050" cy="111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435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27EBA4-85A1-22C2-97AB-43DD31D6A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Respect &amp; bien-être de tous…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2FEC23-3709-F141-4521-34E30A46D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560A597-2441-7049-88A6-89C76A8DD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4</a:t>
            </a:fld>
            <a:endParaRPr lang="en-US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29DFDB7-038E-4AFE-2C21-8ADB8328F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171" y="2282463"/>
            <a:ext cx="3124200" cy="3374136"/>
          </a:xfrm>
          <a:prstGeom prst="rect">
            <a:avLst/>
          </a:prstGeom>
        </p:spPr>
      </p:pic>
      <p:pic>
        <p:nvPicPr>
          <p:cNvPr id="1028" name="Picture 4" descr="Bavarder c’est la santé ! - Femme Majuscule">
            <a:extLst>
              <a:ext uri="{FF2B5EF4-FFF2-40B4-BE49-F238E27FC236}">
                <a16:creationId xmlns:a16="http://schemas.microsoft.com/office/drawing/2014/main" id="{E8733A93-78F0-DCB5-C912-DD0740CBA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619" y="1970313"/>
            <a:ext cx="5227864" cy="407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1" descr="000 LOGO AFISTEB 2004 2.JPG">
            <a:extLst>
              <a:ext uri="{FF2B5EF4-FFF2-40B4-BE49-F238E27FC236}">
                <a16:creationId xmlns:a16="http://schemas.microsoft.com/office/drawing/2014/main" id="{44F640A1-1F9D-4D1C-FE07-9B7344699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0458" y="433161"/>
            <a:ext cx="1706050" cy="111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69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4A7DAE-1B2E-C18F-E26A-29246A919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Etat des lieux de notre association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5DEFA64-081C-31A9-BFF6-CD8F21700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91FBAD-92B1-78B5-5CF5-734B28A19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5</a:t>
            </a:fld>
            <a:endParaRPr lang="en-US" dirty="0"/>
          </a:p>
        </p:txBody>
      </p:sp>
      <p:pic>
        <p:nvPicPr>
          <p:cNvPr id="3" name="Image 1" descr="000 LOGO AFISTEB 2004 2.JPG">
            <a:extLst>
              <a:ext uri="{FF2B5EF4-FFF2-40B4-BE49-F238E27FC236}">
                <a16:creationId xmlns:a16="http://schemas.microsoft.com/office/drawing/2014/main" id="{D4A4427E-B7C3-8457-5A9F-2F878B2B2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425" y="452512"/>
            <a:ext cx="1706050" cy="111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6405446-71C0-BBCD-9616-167BDAEB3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286778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r-BE" sz="2800" dirty="0"/>
              <a:t>Existe depuis 1995, bientôt 30 ans</a:t>
            </a:r>
          </a:p>
          <a:p>
            <a:pPr>
              <a:buFont typeface="Wingdings" panose="05000000000000000000" pitchFamily="2" charset="2"/>
              <a:buChar char="§"/>
            </a:pPr>
            <a:endParaRPr lang="fr-BE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fr-BE" sz="2800" dirty="0"/>
              <a:t>Plus de 30 journées de formation continue</a:t>
            </a:r>
          </a:p>
          <a:p>
            <a:pPr>
              <a:buFont typeface="Wingdings" panose="05000000000000000000" pitchFamily="2" charset="2"/>
              <a:buChar char="§"/>
            </a:pPr>
            <a:endParaRPr lang="fr-BE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fr-BE" sz="2800" dirty="0"/>
              <a:t>Comité de direction de l’AFISTEB</a:t>
            </a:r>
          </a:p>
          <a:p>
            <a:pPr>
              <a:buFont typeface="Wingdings" panose="05000000000000000000" pitchFamily="2" charset="2"/>
              <a:buChar char="§"/>
            </a:pPr>
            <a:endParaRPr lang="fr-BE" dirty="0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B99DF55-D537-2AF7-DC46-F2908EB768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678886"/>
              </p:ext>
            </p:extLst>
          </p:nvPr>
        </p:nvGraphicFramePr>
        <p:xfrm>
          <a:off x="1154083" y="4821888"/>
          <a:ext cx="100584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1896486715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12603074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406104388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3577602307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635236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2800" dirty="0"/>
                        <a:t>Adi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800" dirty="0"/>
                        <a:t>Valérie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800" dirty="0"/>
                        <a:t>Marie-Angélique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800" dirty="0"/>
                        <a:t>Marianne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800" dirty="0"/>
                        <a:t>Christine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49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4704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4A7DAE-1B2E-C18F-E26A-29246A919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Adi, Marianne et Christine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5DEFA64-081C-31A9-BFF6-CD8F21700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91FBAD-92B1-78B5-5CF5-734B28A19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6</a:t>
            </a:fld>
            <a:endParaRPr lang="en-US" dirty="0"/>
          </a:p>
        </p:txBody>
      </p:sp>
      <p:pic>
        <p:nvPicPr>
          <p:cNvPr id="3" name="Image 1" descr="000 LOGO AFISTEB 2004 2.JPG">
            <a:extLst>
              <a:ext uri="{FF2B5EF4-FFF2-40B4-BE49-F238E27FC236}">
                <a16:creationId xmlns:a16="http://schemas.microsoft.com/office/drawing/2014/main" id="{D4A4427E-B7C3-8457-5A9F-2F878B2B2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425" y="452512"/>
            <a:ext cx="1706050" cy="111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270 idées de Senior detente | dessin humoristique, image comique, dessin">
            <a:extLst>
              <a:ext uri="{FF2B5EF4-FFF2-40B4-BE49-F238E27FC236}">
                <a16:creationId xmlns:a16="http://schemas.microsoft.com/office/drawing/2014/main" id="{5B2AA975-B6E3-0D26-DE2E-D78BE746689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21" y="1937400"/>
            <a:ext cx="2889489" cy="394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E1F1A5-3E49-A261-A501-57B816F3B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172" y="3428999"/>
            <a:ext cx="2691123" cy="241721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EAC4F9A-4484-6DD3-A58A-788900E74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0843" y="2225236"/>
            <a:ext cx="4118146" cy="308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071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209536-B5D5-BE28-EA10-EA608AA45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7" y="2786743"/>
            <a:ext cx="11021398" cy="3139886"/>
          </a:xfrm>
        </p:spPr>
        <p:txBody>
          <a:bodyPr/>
          <a:lstStyle/>
          <a:p>
            <a:endParaRPr lang="fr-BE" dirty="0"/>
          </a:p>
          <a:p>
            <a:pPr>
              <a:buFont typeface="Wingdings" panose="05000000000000000000" pitchFamily="2" charset="2"/>
              <a:buChar char="§"/>
            </a:pPr>
            <a:r>
              <a:rPr lang="fr-BE" sz="2400" dirty="0"/>
              <a:t>Sans renfort, notre association n’est pas pérenne à 5 ans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BE" sz="2400" dirty="0"/>
              <a:t>Sans renfort, il n’y aura plus de journée de formation pour les infirmiers.ères de santé au travail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BE" sz="2400" dirty="0"/>
              <a:t>Sans renfort, nous ne serons plus représenté comme une voix à prendre en considération dans l’évolution du métier d’infirmier.ère de Santé au Travail</a:t>
            </a:r>
          </a:p>
          <a:p>
            <a:pPr>
              <a:buFont typeface="Wingdings" panose="05000000000000000000" pitchFamily="2" charset="2"/>
              <a:buChar char="§"/>
            </a:pPr>
            <a:endParaRPr lang="fr-BE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6D6A566-F7D8-AEE4-FE09-78297C56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892A69-F84D-8D88-F43E-232B1ECB7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Image 1" descr="000 LOGO AFISTEB 2004 2.JPG">
            <a:extLst>
              <a:ext uri="{FF2B5EF4-FFF2-40B4-BE49-F238E27FC236}">
                <a16:creationId xmlns:a16="http://schemas.microsoft.com/office/drawing/2014/main" id="{E6165541-9EE9-97EF-9554-CA23D9431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425" y="452512"/>
            <a:ext cx="1706050" cy="111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0E9944-719A-BB65-07BD-ACED07845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77" y="193345"/>
            <a:ext cx="4921800" cy="275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29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ACB697-CA9A-6A65-F0B1-D171499C2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L’avenir de l’AFISTEB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A1BDC5-72B8-2A84-D711-9303051CB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822804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BE" sz="2800" dirty="0"/>
              <a:t>De votre expérience professionnelle</a:t>
            </a:r>
          </a:p>
          <a:p>
            <a:pPr marL="0" indent="0">
              <a:buNone/>
            </a:pPr>
            <a:endParaRPr lang="fr-BE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fr-BE" sz="2800" dirty="0"/>
              <a:t>De ce que vous souhaitez voir évoluer dans les SEPP/SIPP </a:t>
            </a:r>
          </a:p>
          <a:p>
            <a:pPr>
              <a:buFont typeface="Wingdings" panose="05000000000000000000" pitchFamily="2" charset="2"/>
              <a:buChar char="§"/>
            </a:pPr>
            <a:endParaRPr lang="fr-BE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fr-BE" sz="2800" dirty="0"/>
              <a:t>Dépend de vous</a:t>
            </a:r>
          </a:p>
          <a:p>
            <a:pPr marL="201168" lvl="1" indent="0">
              <a:buNone/>
            </a:pPr>
            <a:endParaRPr lang="fr-BE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A4FC814-F12E-FF3B-CC24-BA9338AF7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1AE173C-3131-A326-0C73-B04CC1C26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Image 1" descr="000 LOGO AFISTEB 2004 2.JPG">
            <a:extLst>
              <a:ext uri="{FF2B5EF4-FFF2-40B4-BE49-F238E27FC236}">
                <a16:creationId xmlns:a16="http://schemas.microsoft.com/office/drawing/2014/main" id="{E89FF993-4680-4258-A69C-5E4F7C10D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071" y="385046"/>
            <a:ext cx="1706050" cy="111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APELS - L'heure de la rentrée va sonner !! Comme tous les ans, l'APELS sera  aux côtés des enseignantes de l'école élémentaire Louis Sicre pour les  soutenir dans leurs projets. Mais pour">
            <a:extLst>
              <a:ext uri="{FF2B5EF4-FFF2-40B4-BE49-F238E27FC236}">
                <a16:creationId xmlns:a16="http://schemas.microsoft.com/office/drawing/2014/main" id="{8C401056-F396-A997-5EEE-D481977A9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963" y="2344168"/>
            <a:ext cx="4275520" cy="302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973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ACB697-CA9A-6A65-F0B1-D171499C2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Pratiquement l’AFISTEB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A1BDC5-72B8-2A84-D711-9303051CB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10349245" cy="402336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BE" sz="2800" dirty="0"/>
              <a:t>1 réunion 1h/mois par Teams, le soir. 2h si besoin.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BE" sz="2800" dirty="0"/>
              <a:t>Organisation d’une journée de formation. Recherche orateurs, salle, etc.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BE" sz="2800" dirty="0"/>
              <a:t>Représenter les infirmières de santé au travail dans différentes instances (UGIB, COPREV, BEFOHN, FOHNEU)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BE" sz="2800" dirty="0"/>
              <a:t>Gestion du site Internet, de la boite courriel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BE" sz="2800" dirty="0"/>
              <a:t>Suivre l’actualité en lien avec notre métier et interagir au besoin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BE" sz="2800" dirty="0"/>
              <a:t>1 soirée conviviale/an offert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BE" sz="2800" dirty="0"/>
              <a:t>Indemnisation forfaitaire des frais liés à la représentation de l’association</a:t>
            </a:r>
          </a:p>
          <a:p>
            <a:pPr marL="0" indent="0">
              <a:buNone/>
            </a:pPr>
            <a:endParaRPr lang="fr-BE" sz="2800" dirty="0"/>
          </a:p>
          <a:p>
            <a:pPr marL="201168" lvl="1" indent="0">
              <a:buNone/>
            </a:pPr>
            <a:endParaRPr lang="fr-BE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A4FC814-F12E-FF3B-CC24-BA9338AF7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1AE173C-3131-A326-0C73-B04CC1C26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9</a:t>
            </a:fld>
            <a:endParaRPr lang="en-US" dirty="0"/>
          </a:p>
        </p:txBody>
      </p:sp>
      <p:pic>
        <p:nvPicPr>
          <p:cNvPr id="7" name="Image 1" descr="000 LOGO AFISTEB 2004 2.JPG">
            <a:extLst>
              <a:ext uri="{FF2B5EF4-FFF2-40B4-BE49-F238E27FC236}">
                <a16:creationId xmlns:a16="http://schemas.microsoft.com/office/drawing/2014/main" id="{E89FF993-4680-4258-A69C-5E4F7C10D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071" y="385046"/>
            <a:ext cx="1706050" cy="111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984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3CF762F-3C10-2F05-7B57-D9941E6FB51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78038" y="5066566"/>
            <a:ext cx="10113962" cy="822325"/>
          </a:xfrm>
        </p:spPr>
        <p:txBody>
          <a:bodyPr/>
          <a:lstStyle/>
          <a:p>
            <a:r>
              <a:rPr lang="fr-BE" dirty="0"/>
              <a:t>Merci de votre attention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FDBC24-74BE-40B6-9800-CFC3D143B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Introduction, 10 octobre 2024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843E94-C418-5BCD-6AB1-3CDF42BA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3074" name="Picture 2" descr="Journée de la grenouille | École publique aux Quatre-Vents">
            <a:extLst>
              <a:ext uri="{FF2B5EF4-FFF2-40B4-BE49-F238E27FC236}">
                <a16:creationId xmlns:a16="http://schemas.microsoft.com/office/drawing/2014/main" id="{A8048F5E-85D9-A0C1-59E0-D21FD7BD9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772" y="674753"/>
            <a:ext cx="4450896" cy="43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628989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420</TotalTime>
  <Words>327</Words>
  <Application>Microsoft Macintosh PowerPoint</Application>
  <PresentationFormat>Grand écran</PresentationFormat>
  <Paragraphs>70</Paragraphs>
  <Slides>10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Calibri</vt:lpstr>
      <vt:lpstr>Calibri Light</vt:lpstr>
      <vt:lpstr>Wingdings</vt:lpstr>
      <vt:lpstr>Rétrospective</vt:lpstr>
      <vt:lpstr>Formation  Troubles musculosquelettiques</vt:lpstr>
      <vt:lpstr>Introduction à la journée</vt:lpstr>
      <vt:lpstr>Organisation de la journée</vt:lpstr>
      <vt:lpstr>Respect &amp; bien-être de tous…</vt:lpstr>
      <vt:lpstr>Etat des lieux de notre association</vt:lpstr>
      <vt:lpstr>Adi, Marianne et Christine</vt:lpstr>
      <vt:lpstr>Présentation PowerPoint</vt:lpstr>
      <vt:lpstr>L’avenir de l’AFISTEB </vt:lpstr>
      <vt:lpstr>Pratiquement l’AFISTEB </vt:lpstr>
      <vt:lpstr>Merci de votre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formation pour les infirmiers.ères de Santé au Travail</dc:title>
  <dc:creator>Christine Dekoster</dc:creator>
  <cp:lastModifiedBy>HAUTOT Elisabeth</cp:lastModifiedBy>
  <cp:revision>14</cp:revision>
  <dcterms:created xsi:type="dcterms:W3CDTF">2023-09-30T06:39:31Z</dcterms:created>
  <dcterms:modified xsi:type="dcterms:W3CDTF">2024-10-07T20:50:21Z</dcterms:modified>
</cp:coreProperties>
</file>