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theme/themeOverride1.xml" ContentType="application/vnd.openxmlformats-officedocument.themeOverrid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48" r:id="rId1"/>
    <p:sldMasterId id="2147483673" r:id="rId2"/>
    <p:sldMasterId id="2147483717" r:id="rId3"/>
    <p:sldMasterId id="2147483729" r:id="rId4"/>
    <p:sldMasterId id="2147483741" r:id="rId5"/>
    <p:sldMasterId id="2147483755" r:id="rId6"/>
    <p:sldMasterId id="2147483767" r:id="rId7"/>
  </p:sldMasterIdLst>
  <p:notesMasterIdLst>
    <p:notesMasterId r:id="rId96"/>
  </p:notesMasterIdLst>
  <p:sldIdLst>
    <p:sldId id="256" r:id="rId8"/>
    <p:sldId id="388" r:id="rId9"/>
    <p:sldId id="1378" r:id="rId10"/>
    <p:sldId id="1356" r:id="rId11"/>
    <p:sldId id="1345" r:id="rId12"/>
    <p:sldId id="390" r:id="rId13"/>
    <p:sldId id="389" r:id="rId14"/>
    <p:sldId id="1346" r:id="rId15"/>
    <p:sldId id="1339" r:id="rId16"/>
    <p:sldId id="1343" r:id="rId17"/>
    <p:sldId id="1340" r:id="rId18"/>
    <p:sldId id="1342" r:id="rId19"/>
    <p:sldId id="1351" r:id="rId20"/>
    <p:sldId id="1344" r:id="rId21"/>
    <p:sldId id="1347" r:id="rId22"/>
    <p:sldId id="1350" r:id="rId23"/>
    <p:sldId id="1348" r:id="rId24"/>
    <p:sldId id="1355" r:id="rId25"/>
    <p:sldId id="1357" r:id="rId26"/>
    <p:sldId id="1358" r:id="rId27"/>
    <p:sldId id="1359" r:id="rId28"/>
    <p:sldId id="262" r:id="rId29"/>
    <p:sldId id="263" r:id="rId30"/>
    <p:sldId id="264" r:id="rId31"/>
    <p:sldId id="258" r:id="rId32"/>
    <p:sldId id="1354" r:id="rId33"/>
    <p:sldId id="1360" r:id="rId34"/>
    <p:sldId id="1363" r:id="rId35"/>
    <p:sldId id="387" r:id="rId36"/>
    <p:sldId id="1366" r:id="rId37"/>
    <p:sldId id="1361" r:id="rId38"/>
    <p:sldId id="1376" r:id="rId39"/>
    <p:sldId id="1377" r:id="rId40"/>
    <p:sldId id="1384" r:id="rId41"/>
    <p:sldId id="1385" r:id="rId42"/>
    <p:sldId id="1386" r:id="rId43"/>
    <p:sldId id="1375" r:id="rId44"/>
    <p:sldId id="1367" r:id="rId45"/>
    <p:sldId id="1368" r:id="rId46"/>
    <p:sldId id="1369" r:id="rId47"/>
    <p:sldId id="1370" r:id="rId48"/>
    <p:sldId id="1371" r:id="rId49"/>
    <p:sldId id="1372" r:id="rId50"/>
    <p:sldId id="1373" r:id="rId51"/>
    <p:sldId id="1374" r:id="rId52"/>
    <p:sldId id="1380" r:id="rId53"/>
    <p:sldId id="2561" r:id="rId54"/>
    <p:sldId id="2562" r:id="rId55"/>
    <p:sldId id="2563" r:id="rId56"/>
    <p:sldId id="2568" r:id="rId57"/>
    <p:sldId id="2569" r:id="rId58"/>
    <p:sldId id="2575" r:id="rId59"/>
    <p:sldId id="2576" r:id="rId60"/>
    <p:sldId id="1382" r:id="rId61"/>
    <p:sldId id="333" r:id="rId62"/>
    <p:sldId id="285" r:id="rId63"/>
    <p:sldId id="358" r:id="rId64"/>
    <p:sldId id="359" r:id="rId65"/>
    <p:sldId id="355" r:id="rId66"/>
    <p:sldId id="356" r:id="rId67"/>
    <p:sldId id="357" r:id="rId68"/>
    <p:sldId id="337" r:id="rId69"/>
    <p:sldId id="338" r:id="rId70"/>
    <p:sldId id="295" r:id="rId71"/>
    <p:sldId id="296" r:id="rId72"/>
    <p:sldId id="297" r:id="rId73"/>
    <p:sldId id="360" r:id="rId74"/>
    <p:sldId id="361" r:id="rId75"/>
    <p:sldId id="327" r:id="rId76"/>
    <p:sldId id="339" r:id="rId77"/>
    <p:sldId id="340" r:id="rId78"/>
    <p:sldId id="341" r:id="rId79"/>
    <p:sldId id="342" r:id="rId80"/>
    <p:sldId id="343" r:id="rId81"/>
    <p:sldId id="344" r:id="rId82"/>
    <p:sldId id="345" r:id="rId83"/>
    <p:sldId id="346" r:id="rId84"/>
    <p:sldId id="347" r:id="rId85"/>
    <p:sldId id="304" r:id="rId86"/>
    <p:sldId id="305" r:id="rId87"/>
    <p:sldId id="354" r:id="rId88"/>
    <p:sldId id="306" r:id="rId89"/>
    <p:sldId id="312" r:id="rId90"/>
    <p:sldId id="271" r:id="rId91"/>
    <p:sldId id="348" r:id="rId92"/>
    <p:sldId id="310" r:id="rId93"/>
    <p:sldId id="311" r:id="rId94"/>
    <p:sldId id="1383" r:id="rId95"/>
  </p:sldIdLst>
  <p:sldSz cx="9144000" cy="6858000" type="screen4x3"/>
  <p:notesSz cx="6858000" cy="9144000"/>
  <p:defaultTextStyle>
    <a:defPPr>
      <a:defRPr lang="en-US"/>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70" autoAdjust="0"/>
    <p:restoredTop sz="94718" autoAdjust="0"/>
  </p:normalViewPr>
  <p:slideViewPr>
    <p:cSldViewPr>
      <p:cViewPr varScale="1">
        <p:scale>
          <a:sx n="160" d="100"/>
          <a:sy n="160" d="100"/>
        </p:scale>
        <p:origin x="204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9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8781A6-BDA1-46DB-8F1A-899B0F8CCEC8}" type="doc">
      <dgm:prSet loTypeId="urn:microsoft.com/office/officeart/2024/3/layout/hArchList1" loCatId="List" qsTypeId="urn:microsoft.com/office/officeart/2005/8/quickstyle/simple5" qsCatId="simple" csTypeId="urn:microsoft.com/office/officeart/2005/8/colors/accent0_3" csCatId="mainScheme" phldr="1"/>
      <dgm:spPr/>
      <dgm:t>
        <a:bodyPr/>
        <a:lstStyle/>
        <a:p>
          <a:endParaRPr lang="en-US"/>
        </a:p>
      </dgm:t>
    </dgm:pt>
    <dgm:pt modelId="{7BFF3FCB-A4AC-49AF-BC50-7537BA57BDDC}">
      <dgm:prSet/>
      <dgm:spPr/>
      <dgm:t>
        <a:bodyPr/>
        <a:lstStyle/>
        <a:p>
          <a:pPr>
            <a:lnSpc>
              <a:spcPct val="100000"/>
            </a:lnSpc>
            <a:defRPr b="1"/>
          </a:pPr>
          <a:r>
            <a:rPr lang="en-US" dirty="0"/>
            <a:t>Formal</a:t>
          </a:r>
        </a:p>
      </dgm:t>
    </dgm:pt>
    <dgm:pt modelId="{9DC31737-ECF8-471D-AE9C-A9944418C477}" type="parTrans" cxnId="{1024C63F-BF4E-4454-AEA5-4423E9596D3E}">
      <dgm:prSet/>
      <dgm:spPr/>
      <dgm:t>
        <a:bodyPr/>
        <a:lstStyle/>
        <a:p>
          <a:endParaRPr lang="en-US"/>
        </a:p>
      </dgm:t>
    </dgm:pt>
    <dgm:pt modelId="{102C558D-105F-456B-813C-4CF74B974884}" type="sibTrans" cxnId="{1024C63F-BF4E-4454-AEA5-4423E9596D3E}">
      <dgm:prSet/>
      <dgm:spPr/>
      <dgm:t>
        <a:bodyPr/>
        <a:lstStyle/>
        <a:p>
          <a:pPr>
            <a:lnSpc>
              <a:spcPct val="100000"/>
            </a:lnSpc>
            <a:defRPr b="1"/>
          </a:pPr>
          <a:endParaRPr lang="en-US"/>
        </a:p>
      </dgm:t>
    </dgm:pt>
    <dgm:pt modelId="{05B2B22D-78F5-45F6-9C92-205DD7A12172}">
      <dgm:prSet custT="1"/>
      <dgm:spPr/>
      <dgm:t>
        <a:bodyPr/>
        <a:lstStyle/>
        <a:p>
          <a:pPr>
            <a:lnSpc>
              <a:spcPct val="100000"/>
            </a:lnSpc>
          </a:pPr>
          <a:r>
            <a:rPr lang="en-GB" sz="1600" baseline="0" dirty="0"/>
            <a:t> By the law</a:t>
          </a:r>
        </a:p>
        <a:p>
          <a:pPr>
            <a:lnSpc>
              <a:spcPct val="100000"/>
            </a:lnSpc>
          </a:pPr>
          <a:endParaRPr lang="en-US" sz="1600" dirty="0"/>
        </a:p>
        <a:p>
          <a:pPr>
            <a:lnSpc>
              <a:spcPct val="100000"/>
            </a:lnSpc>
          </a:pPr>
          <a:r>
            <a:rPr lang="en-US" sz="1600" dirty="0"/>
            <a:t>Strict membership</a:t>
          </a:r>
        </a:p>
        <a:p>
          <a:pPr>
            <a:lnSpc>
              <a:spcPct val="100000"/>
            </a:lnSpc>
          </a:pPr>
          <a:endParaRPr lang="en-US" sz="1600" dirty="0"/>
        </a:p>
        <a:p>
          <a:pPr>
            <a:lnSpc>
              <a:spcPct val="100000"/>
            </a:lnSpc>
          </a:pPr>
          <a:r>
            <a:rPr lang="en-US" sz="1600" dirty="0"/>
            <a:t>Advise but not decide</a:t>
          </a:r>
        </a:p>
      </dgm:t>
    </dgm:pt>
    <dgm:pt modelId="{FF216F2E-0378-4159-A8E9-28E7F16A75DF}" type="parTrans" cxnId="{783949B5-C50D-4784-B65E-B1ACDCE22286}">
      <dgm:prSet/>
      <dgm:spPr/>
      <dgm:t>
        <a:bodyPr/>
        <a:lstStyle/>
        <a:p>
          <a:endParaRPr lang="en-US"/>
        </a:p>
      </dgm:t>
    </dgm:pt>
    <dgm:pt modelId="{67070A14-8C41-4C0A-9882-9AD99F6A1CC2}" type="sibTrans" cxnId="{783949B5-C50D-4784-B65E-B1ACDCE22286}">
      <dgm:prSet/>
      <dgm:spPr/>
      <dgm:t>
        <a:bodyPr/>
        <a:lstStyle/>
        <a:p>
          <a:endParaRPr lang="en-US"/>
        </a:p>
      </dgm:t>
    </dgm:pt>
    <dgm:pt modelId="{5BD8BE05-3E4D-47E1-A654-962FD25A3706}">
      <dgm:prSet/>
      <dgm:spPr/>
      <dgm:t>
        <a:bodyPr/>
        <a:lstStyle/>
        <a:p>
          <a:pPr>
            <a:lnSpc>
              <a:spcPct val="100000"/>
            </a:lnSpc>
            <a:defRPr b="1"/>
          </a:pPr>
          <a:r>
            <a:rPr lang="en-GB" baseline="0" dirty="0"/>
            <a:t>Diversity in membership</a:t>
          </a:r>
          <a:endParaRPr lang="en-US" dirty="0"/>
        </a:p>
      </dgm:t>
    </dgm:pt>
    <dgm:pt modelId="{655B0261-42A4-46DE-9B0B-6CD5D4D95126}" type="parTrans" cxnId="{31C76062-E12C-4F1A-A9B3-89784BCB8075}">
      <dgm:prSet/>
      <dgm:spPr/>
      <dgm:t>
        <a:bodyPr/>
        <a:lstStyle/>
        <a:p>
          <a:endParaRPr lang="en-US"/>
        </a:p>
      </dgm:t>
    </dgm:pt>
    <dgm:pt modelId="{327B9165-187B-464D-8888-5E3EDD6B86CD}" type="sibTrans" cxnId="{31C76062-E12C-4F1A-A9B3-89784BCB8075}">
      <dgm:prSet/>
      <dgm:spPr/>
      <dgm:t>
        <a:bodyPr/>
        <a:lstStyle/>
        <a:p>
          <a:pPr>
            <a:lnSpc>
              <a:spcPct val="100000"/>
            </a:lnSpc>
            <a:defRPr b="1"/>
          </a:pPr>
          <a:endParaRPr lang="en-US"/>
        </a:p>
      </dgm:t>
    </dgm:pt>
    <dgm:pt modelId="{FD881A6B-D9C2-43AE-8734-EE8AD0A358F8}">
      <dgm:prSet custT="1"/>
      <dgm:spPr/>
      <dgm:t>
        <a:bodyPr/>
        <a:lstStyle/>
        <a:p>
          <a:pPr>
            <a:lnSpc>
              <a:spcPct val="100000"/>
            </a:lnSpc>
          </a:pPr>
          <a:r>
            <a:rPr lang="en-GB" sz="1600" baseline="0" dirty="0"/>
            <a:t>Several stakeholders involved</a:t>
          </a:r>
        </a:p>
        <a:p>
          <a:pPr>
            <a:lnSpc>
              <a:spcPct val="100000"/>
            </a:lnSpc>
          </a:pPr>
          <a:endParaRPr lang="en-GB" sz="1600" baseline="0" dirty="0"/>
        </a:p>
        <a:p>
          <a:pPr>
            <a:lnSpc>
              <a:spcPct val="100000"/>
            </a:lnSpc>
          </a:pPr>
          <a:r>
            <a:rPr lang="en-GB" sz="1600" baseline="0" dirty="0"/>
            <a:t>Each one can bring something</a:t>
          </a:r>
          <a:endParaRPr lang="en-US" sz="1600" dirty="0"/>
        </a:p>
      </dgm:t>
    </dgm:pt>
    <dgm:pt modelId="{1D59BC6C-2B80-4F25-A52D-CB86F8958483}" type="parTrans" cxnId="{FC3A296F-86F2-4224-AE52-383E50D95E90}">
      <dgm:prSet/>
      <dgm:spPr/>
      <dgm:t>
        <a:bodyPr/>
        <a:lstStyle/>
        <a:p>
          <a:endParaRPr lang="en-US"/>
        </a:p>
      </dgm:t>
    </dgm:pt>
    <dgm:pt modelId="{406FF8E2-6CCB-4068-B600-2F9FD27FA058}" type="sibTrans" cxnId="{FC3A296F-86F2-4224-AE52-383E50D95E90}">
      <dgm:prSet/>
      <dgm:spPr/>
      <dgm:t>
        <a:bodyPr/>
        <a:lstStyle/>
        <a:p>
          <a:endParaRPr lang="en-US"/>
        </a:p>
      </dgm:t>
    </dgm:pt>
    <dgm:pt modelId="{7AAC0D81-9A4D-4C80-8EB6-7F7A7DB2092C}">
      <dgm:prSet/>
      <dgm:spPr/>
      <dgm:t>
        <a:bodyPr/>
        <a:lstStyle/>
        <a:p>
          <a:pPr>
            <a:lnSpc>
              <a:spcPct val="100000"/>
            </a:lnSpc>
            <a:defRPr b="1"/>
          </a:pPr>
          <a:r>
            <a:rPr lang="en-GB" baseline="0" dirty="0"/>
            <a:t>Focus on WI</a:t>
          </a:r>
          <a:endParaRPr lang="en-US" dirty="0"/>
        </a:p>
      </dgm:t>
    </dgm:pt>
    <dgm:pt modelId="{5CA43EF7-972D-4A0C-B2D6-D0F984D4143F}" type="parTrans" cxnId="{BDD7ADCB-5000-41F4-8DE7-D889679FFE86}">
      <dgm:prSet/>
      <dgm:spPr/>
      <dgm:t>
        <a:bodyPr/>
        <a:lstStyle/>
        <a:p>
          <a:endParaRPr lang="en-US"/>
        </a:p>
      </dgm:t>
    </dgm:pt>
    <dgm:pt modelId="{6673B51E-A315-4BA3-81F9-8B213F26B822}" type="sibTrans" cxnId="{BDD7ADCB-5000-41F4-8DE7-D889679FFE86}">
      <dgm:prSet/>
      <dgm:spPr/>
      <dgm:t>
        <a:bodyPr/>
        <a:lstStyle/>
        <a:p>
          <a:pPr>
            <a:lnSpc>
              <a:spcPct val="100000"/>
            </a:lnSpc>
            <a:defRPr b="1"/>
          </a:pPr>
          <a:endParaRPr lang="en-US"/>
        </a:p>
      </dgm:t>
    </dgm:pt>
    <dgm:pt modelId="{98509CBC-36DD-4E46-BF69-F70A31C9CF8B}">
      <dgm:prSet custT="1"/>
      <dgm:spPr/>
      <dgm:t>
        <a:bodyPr/>
        <a:lstStyle/>
        <a:p>
          <a:pPr>
            <a:lnSpc>
              <a:spcPct val="100000"/>
            </a:lnSpc>
          </a:pPr>
          <a:r>
            <a:rPr lang="en-US" sz="1600" dirty="0"/>
            <a:t>Before</a:t>
          </a:r>
          <a:r>
            <a:rPr lang="en-US" sz="1600" baseline="0" dirty="0"/>
            <a:t> – during – after</a:t>
          </a:r>
        </a:p>
        <a:p>
          <a:pPr>
            <a:lnSpc>
              <a:spcPct val="100000"/>
            </a:lnSpc>
          </a:pPr>
          <a:endParaRPr lang="en-US" sz="1600" baseline="0" dirty="0"/>
        </a:p>
        <a:p>
          <a:pPr>
            <a:lnSpc>
              <a:spcPct val="100000"/>
            </a:lnSpc>
          </a:pPr>
          <a:r>
            <a:rPr lang="en-US" sz="1600" dirty="0"/>
            <a:t>Variety of research </a:t>
          </a:r>
        </a:p>
        <a:p>
          <a:pPr>
            <a:lnSpc>
              <a:spcPct val="100000"/>
            </a:lnSpc>
          </a:pPr>
          <a:endParaRPr lang="en-US" sz="1400" dirty="0"/>
        </a:p>
        <a:p>
          <a:pPr>
            <a:lnSpc>
              <a:spcPct val="100000"/>
            </a:lnSpc>
          </a:pPr>
          <a:endParaRPr lang="en-US" sz="1400" dirty="0"/>
        </a:p>
      </dgm:t>
    </dgm:pt>
    <dgm:pt modelId="{E13265B8-3D67-471D-81C2-4CC360E79BDB}" type="parTrans" cxnId="{3C53C8B4-A475-48F7-A35A-343C369DF0FE}">
      <dgm:prSet/>
      <dgm:spPr/>
      <dgm:t>
        <a:bodyPr/>
        <a:lstStyle/>
        <a:p>
          <a:endParaRPr lang="en-US"/>
        </a:p>
      </dgm:t>
    </dgm:pt>
    <dgm:pt modelId="{418293EE-95F5-4040-AE46-2E5646AAD144}" type="sibTrans" cxnId="{3C53C8B4-A475-48F7-A35A-343C369DF0FE}">
      <dgm:prSet/>
      <dgm:spPr/>
      <dgm:t>
        <a:bodyPr/>
        <a:lstStyle/>
        <a:p>
          <a:endParaRPr lang="en-US"/>
        </a:p>
      </dgm:t>
    </dgm:pt>
    <dgm:pt modelId="{F7EDE2A8-30AF-473A-8851-18DF390EC69D}">
      <dgm:prSet/>
      <dgm:spPr/>
      <dgm:t>
        <a:bodyPr/>
        <a:lstStyle/>
        <a:p>
          <a:pPr>
            <a:lnSpc>
              <a:spcPct val="100000"/>
            </a:lnSpc>
            <a:defRPr b="1"/>
          </a:pPr>
          <a:r>
            <a:rPr lang="en-GB" baseline="0" dirty="0"/>
            <a:t>Impactful Research</a:t>
          </a:r>
          <a:endParaRPr lang="en-US" dirty="0"/>
        </a:p>
      </dgm:t>
    </dgm:pt>
    <dgm:pt modelId="{E38CD6C3-9A3B-441E-BCC5-D6AA7FDF6A7A}" type="parTrans" cxnId="{1E72357F-7098-48ED-8B5E-1F950BEB8992}">
      <dgm:prSet/>
      <dgm:spPr/>
      <dgm:t>
        <a:bodyPr/>
        <a:lstStyle/>
        <a:p>
          <a:endParaRPr lang="en-US"/>
        </a:p>
      </dgm:t>
    </dgm:pt>
    <dgm:pt modelId="{A537900E-7FEF-4886-9711-EB22E5663BF2}" type="sibTrans" cxnId="{1E72357F-7098-48ED-8B5E-1F950BEB8992}">
      <dgm:prSet/>
      <dgm:spPr/>
      <dgm:t>
        <a:bodyPr/>
        <a:lstStyle/>
        <a:p>
          <a:endParaRPr lang="en-US"/>
        </a:p>
      </dgm:t>
    </dgm:pt>
    <dgm:pt modelId="{24F09E70-8197-4DD0-85EC-6366F484B77E}">
      <dgm:prSet custT="1"/>
      <dgm:spPr/>
      <dgm:t>
        <a:bodyPr/>
        <a:lstStyle/>
        <a:p>
          <a:pPr>
            <a:lnSpc>
              <a:spcPct val="100000"/>
            </a:lnSpc>
          </a:pPr>
          <a:r>
            <a:rPr lang="en-GB" sz="1600" baseline="0" dirty="0"/>
            <a:t>Advancing knowledge </a:t>
          </a:r>
        </a:p>
        <a:p>
          <a:pPr>
            <a:lnSpc>
              <a:spcPct val="100000"/>
            </a:lnSpc>
          </a:pPr>
          <a:endParaRPr lang="en-GB" sz="1600" baseline="0" dirty="0"/>
        </a:p>
        <a:p>
          <a:pPr>
            <a:lnSpc>
              <a:spcPct val="100000"/>
            </a:lnSpc>
          </a:pPr>
          <a:r>
            <a:rPr lang="en-GB" sz="1600" baseline="0" dirty="0"/>
            <a:t>Addressing societal challenges</a:t>
          </a:r>
        </a:p>
        <a:p>
          <a:pPr>
            <a:lnSpc>
              <a:spcPct val="100000"/>
            </a:lnSpc>
          </a:pPr>
          <a:endParaRPr lang="en-GB" sz="1600" baseline="0" dirty="0"/>
        </a:p>
        <a:p>
          <a:pPr>
            <a:lnSpc>
              <a:spcPct val="100000"/>
            </a:lnSpc>
          </a:pPr>
          <a:r>
            <a:rPr lang="en-GB" sz="1600" baseline="0" dirty="0"/>
            <a:t>Enhance processes </a:t>
          </a:r>
          <a:endParaRPr lang="en-US" sz="1600" dirty="0"/>
        </a:p>
      </dgm:t>
    </dgm:pt>
    <dgm:pt modelId="{39902A9B-B919-4EB4-932C-58D4B540082C}" type="parTrans" cxnId="{D77BBC3C-B280-4B73-A361-5F77156C2450}">
      <dgm:prSet/>
      <dgm:spPr/>
      <dgm:t>
        <a:bodyPr/>
        <a:lstStyle/>
        <a:p>
          <a:endParaRPr lang="en-US"/>
        </a:p>
      </dgm:t>
    </dgm:pt>
    <dgm:pt modelId="{1610D7E6-1FA0-4789-AF82-FC486B7F200C}" type="sibTrans" cxnId="{D77BBC3C-B280-4B73-A361-5F77156C2450}">
      <dgm:prSet/>
      <dgm:spPr/>
      <dgm:t>
        <a:bodyPr/>
        <a:lstStyle/>
        <a:p>
          <a:endParaRPr lang="en-US"/>
        </a:p>
      </dgm:t>
    </dgm:pt>
    <dgm:pt modelId="{CF48CF22-E1C7-4FC4-8884-9839019150C7}" type="pres">
      <dgm:prSet presAssocID="{1D8781A6-BDA1-46DB-8F1A-899B0F8CCEC8}" presName="Name0" presStyleCnt="0">
        <dgm:presLayoutVars>
          <dgm:dir/>
          <dgm:resizeHandles val="exact"/>
        </dgm:presLayoutVars>
      </dgm:prSet>
      <dgm:spPr/>
    </dgm:pt>
    <dgm:pt modelId="{3F9AD2AC-6692-4C4E-B894-973249C37863}" type="pres">
      <dgm:prSet presAssocID="{7BFF3FCB-A4AC-49AF-BC50-7537BA57BDDC}" presName="compNode" presStyleCnt="0"/>
      <dgm:spPr/>
    </dgm:pt>
    <dgm:pt modelId="{A4913F93-961E-4DB7-BF4B-13E1208ACB2E}" type="pres">
      <dgm:prSet presAssocID="{7BFF3FCB-A4AC-49AF-BC50-7537BA57BDDC}" presName="pictRect" presStyleLbl="revTx" presStyleIdx="0" presStyleCnt="8">
        <dgm:presLayoutVars>
          <dgm:chMax val="0"/>
          <dgm:bulletEnabled/>
        </dgm:presLayoutVars>
      </dgm:prSet>
      <dgm:spPr/>
    </dgm:pt>
    <dgm:pt modelId="{EB2556A0-8618-4E3B-BABA-355F62E7455C}" type="pres">
      <dgm:prSet presAssocID="{7BFF3FCB-A4AC-49AF-BC50-7537BA57BDDC}" presName="textRect" presStyleLbl="revTx" presStyleIdx="1" presStyleCnt="8" custScaleY="96966" custLinFactNeighborY="4340">
        <dgm:presLayoutVars>
          <dgm:bulletEnabled/>
        </dgm:presLayoutVars>
      </dgm:prSet>
      <dgm:spPr/>
    </dgm:pt>
    <dgm:pt modelId="{97EDF280-2F9B-44AE-899A-A8E4D1B65F5A}" type="pres">
      <dgm:prSet presAssocID="{102C558D-105F-456B-813C-4CF74B974884}" presName="sibTrans" presStyleLbl="sibTrans2D1" presStyleIdx="0" presStyleCnt="0"/>
      <dgm:spPr/>
    </dgm:pt>
    <dgm:pt modelId="{5AD0C433-71C1-4930-8021-83A55AD7F4CF}" type="pres">
      <dgm:prSet presAssocID="{5BD8BE05-3E4D-47E1-A654-962FD25A3706}" presName="compNode" presStyleCnt="0"/>
      <dgm:spPr/>
    </dgm:pt>
    <dgm:pt modelId="{D2CD1E9A-C322-4049-9262-B95E090D6903}" type="pres">
      <dgm:prSet presAssocID="{5BD8BE05-3E4D-47E1-A654-962FD25A3706}" presName="pictRect" presStyleLbl="revTx" presStyleIdx="2" presStyleCnt="8" custScaleX="131555">
        <dgm:presLayoutVars>
          <dgm:chMax val="0"/>
          <dgm:bulletEnabled/>
        </dgm:presLayoutVars>
      </dgm:prSet>
      <dgm:spPr/>
    </dgm:pt>
    <dgm:pt modelId="{3EA9102A-C7B3-4D09-BB5B-A7B83357E3EA}" type="pres">
      <dgm:prSet presAssocID="{5BD8BE05-3E4D-47E1-A654-962FD25A3706}" presName="textRect" presStyleLbl="revTx" presStyleIdx="3" presStyleCnt="8" custScaleY="95862" custLinFactNeighborX="-13062" custLinFactNeighborY="2337">
        <dgm:presLayoutVars>
          <dgm:bulletEnabled/>
        </dgm:presLayoutVars>
      </dgm:prSet>
      <dgm:spPr/>
    </dgm:pt>
    <dgm:pt modelId="{337BF264-D60E-411F-A93D-E362C33F842F}" type="pres">
      <dgm:prSet presAssocID="{327B9165-187B-464D-8888-5E3EDD6B86CD}" presName="sibTrans" presStyleLbl="sibTrans2D1" presStyleIdx="0" presStyleCnt="0"/>
      <dgm:spPr/>
    </dgm:pt>
    <dgm:pt modelId="{55CA14AE-B784-41A4-9DEA-49F5289BA389}" type="pres">
      <dgm:prSet presAssocID="{7AAC0D81-9A4D-4C80-8EB6-7F7A7DB2092C}" presName="compNode" presStyleCnt="0"/>
      <dgm:spPr/>
    </dgm:pt>
    <dgm:pt modelId="{6A5ED98B-C3A8-4F50-A36B-D74DD0B0D548}" type="pres">
      <dgm:prSet presAssocID="{7AAC0D81-9A4D-4C80-8EB6-7F7A7DB2092C}" presName="pictRect" presStyleLbl="revTx" presStyleIdx="4" presStyleCnt="8">
        <dgm:presLayoutVars>
          <dgm:chMax val="0"/>
          <dgm:bulletEnabled/>
        </dgm:presLayoutVars>
      </dgm:prSet>
      <dgm:spPr/>
    </dgm:pt>
    <dgm:pt modelId="{439C8413-39D5-4DA4-94D4-D6D6753A18F1}" type="pres">
      <dgm:prSet presAssocID="{7AAC0D81-9A4D-4C80-8EB6-7F7A7DB2092C}" presName="textRect" presStyleLbl="revTx" presStyleIdx="5" presStyleCnt="8" custScaleY="95241">
        <dgm:presLayoutVars>
          <dgm:bulletEnabled/>
        </dgm:presLayoutVars>
      </dgm:prSet>
      <dgm:spPr/>
    </dgm:pt>
    <dgm:pt modelId="{44CD2547-A9EF-4F94-B2B6-1D5874DCB0EF}" type="pres">
      <dgm:prSet presAssocID="{6673B51E-A315-4BA3-81F9-8B213F26B822}" presName="sibTrans" presStyleLbl="sibTrans2D1" presStyleIdx="0" presStyleCnt="0"/>
      <dgm:spPr/>
    </dgm:pt>
    <dgm:pt modelId="{602A9847-E6D5-46C0-8424-056C88545C50}" type="pres">
      <dgm:prSet presAssocID="{F7EDE2A8-30AF-473A-8851-18DF390EC69D}" presName="compNode" presStyleCnt="0"/>
      <dgm:spPr/>
    </dgm:pt>
    <dgm:pt modelId="{90D0C6D1-F72D-480F-8B7C-EEA4A47D8B35}" type="pres">
      <dgm:prSet presAssocID="{F7EDE2A8-30AF-473A-8851-18DF390EC69D}" presName="pictRect" presStyleLbl="revTx" presStyleIdx="6" presStyleCnt="8">
        <dgm:presLayoutVars>
          <dgm:chMax val="0"/>
          <dgm:bulletEnabled/>
        </dgm:presLayoutVars>
      </dgm:prSet>
      <dgm:spPr/>
    </dgm:pt>
    <dgm:pt modelId="{B392D287-7A53-49E8-83F4-7F0E54341D4E}" type="pres">
      <dgm:prSet presAssocID="{F7EDE2A8-30AF-473A-8851-18DF390EC69D}" presName="textRect" presStyleLbl="revTx" presStyleIdx="7" presStyleCnt="8" custScaleY="94620">
        <dgm:presLayoutVars>
          <dgm:bulletEnabled/>
        </dgm:presLayoutVars>
      </dgm:prSet>
      <dgm:spPr/>
    </dgm:pt>
  </dgm:ptLst>
  <dgm:cxnLst>
    <dgm:cxn modelId="{5BB23B0D-B9B9-4A8F-A164-94BE64600185}" type="presOf" srcId="{7AAC0D81-9A4D-4C80-8EB6-7F7A7DB2092C}" destId="{6A5ED98B-C3A8-4F50-A36B-D74DD0B0D548}" srcOrd="0" destOrd="0" presId="urn:microsoft.com/office/officeart/2024/3/layout/hArchList1"/>
    <dgm:cxn modelId="{0E00F20F-B455-4466-9B81-A99A7E34FF44}" type="presOf" srcId="{24F09E70-8197-4DD0-85EC-6366F484B77E}" destId="{B392D287-7A53-49E8-83F4-7F0E54341D4E}" srcOrd="0" destOrd="0" presId="urn:microsoft.com/office/officeart/2024/3/layout/hArchList1"/>
    <dgm:cxn modelId="{D77BBC3C-B280-4B73-A361-5F77156C2450}" srcId="{F7EDE2A8-30AF-473A-8851-18DF390EC69D}" destId="{24F09E70-8197-4DD0-85EC-6366F484B77E}" srcOrd="0" destOrd="0" parTransId="{39902A9B-B919-4EB4-932C-58D4B540082C}" sibTransId="{1610D7E6-1FA0-4789-AF82-FC486B7F200C}"/>
    <dgm:cxn modelId="{1024C63F-BF4E-4454-AEA5-4423E9596D3E}" srcId="{1D8781A6-BDA1-46DB-8F1A-899B0F8CCEC8}" destId="{7BFF3FCB-A4AC-49AF-BC50-7537BA57BDDC}" srcOrd="0" destOrd="0" parTransId="{9DC31737-ECF8-471D-AE9C-A9944418C477}" sibTransId="{102C558D-105F-456B-813C-4CF74B974884}"/>
    <dgm:cxn modelId="{CD656B45-28F4-4473-BF72-993BF77204CA}" type="presOf" srcId="{327B9165-187B-464D-8888-5E3EDD6B86CD}" destId="{337BF264-D60E-411F-A93D-E362C33F842F}" srcOrd="0" destOrd="0" presId="urn:microsoft.com/office/officeart/2024/3/layout/hArchList1"/>
    <dgm:cxn modelId="{0480CA4E-720F-474E-A597-FEB93D5EB4C3}" type="presOf" srcId="{05B2B22D-78F5-45F6-9C92-205DD7A12172}" destId="{EB2556A0-8618-4E3B-BABA-355F62E7455C}" srcOrd="0" destOrd="0" presId="urn:microsoft.com/office/officeart/2024/3/layout/hArchList1"/>
    <dgm:cxn modelId="{6108FF52-BAC0-4EC7-A8A1-EC60D75057B7}" type="presOf" srcId="{98509CBC-36DD-4E46-BF69-F70A31C9CF8B}" destId="{439C8413-39D5-4DA4-94D4-D6D6753A18F1}" srcOrd="0" destOrd="0" presId="urn:microsoft.com/office/officeart/2024/3/layout/hArchList1"/>
    <dgm:cxn modelId="{31C76062-E12C-4F1A-A9B3-89784BCB8075}" srcId="{1D8781A6-BDA1-46DB-8F1A-899B0F8CCEC8}" destId="{5BD8BE05-3E4D-47E1-A654-962FD25A3706}" srcOrd="1" destOrd="0" parTransId="{655B0261-42A4-46DE-9B0B-6CD5D4D95126}" sibTransId="{327B9165-187B-464D-8888-5E3EDD6B86CD}"/>
    <dgm:cxn modelId="{FC3A296F-86F2-4224-AE52-383E50D95E90}" srcId="{5BD8BE05-3E4D-47E1-A654-962FD25A3706}" destId="{FD881A6B-D9C2-43AE-8734-EE8AD0A358F8}" srcOrd="0" destOrd="0" parTransId="{1D59BC6C-2B80-4F25-A52D-CB86F8958483}" sibTransId="{406FF8E2-6CCB-4068-B600-2F9FD27FA058}"/>
    <dgm:cxn modelId="{FB13CD77-0A04-40E4-8EA8-8BB7BD2EE46F}" type="presOf" srcId="{5BD8BE05-3E4D-47E1-A654-962FD25A3706}" destId="{D2CD1E9A-C322-4049-9262-B95E090D6903}" srcOrd="0" destOrd="0" presId="urn:microsoft.com/office/officeart/2024/3/layout/hArchList1"/>
    <dgm:cxn modelId="{1E72357F-7098-48ED-8B5E-1F950BEB8992}" srcId="{1D8781A6-BDA1-46DB-8F1A-899B0F8CCEC8}" destId="{F7EDE2A8-30AF-473A-8851-18DF390EC69D}" srcOrd="3" destOrd="0" parTransId="{E38CD6C3-9A3B-441E-BCC5-D6AA7FDF6A7A}" sibTransId="{A537900E-7FEF-4886-9711-EB22E5663BF2}"/>
    <dgm:cxn modelId="{D57A5495-1AD7-4755-AE77-857AC1DEB26D}" type="presOf" srcId="{FD881A6B-D9C2-43AE-8734-EE8AD0A358F8}" destId="{3EA9102A-C7B3-4D09-BB5B-A7B83357E3EA}" srcOrd="0" destOrd="0" presId="urn:microsoft.com/office/officeart/2024/3/layout/hArchList1"/>
    <dgm:cxn modelId="{3C53C8B4-A475-48F7-A35A-343C369DF0FE}" srcId="{7AAC0D81-9A4D-4C80-8EB6-7F7A7DB2092C}" destId="{98509CBC-36DD-4E46-BF69-F70A31C9CF8B}" srcOrd="0" destOrd="0" parTransId="{E13265B8-3D67-471D-81C2-4CC360E79BDB}" sibTransId="{418293EE-95F5-4040-AE46-2E5646AAD144}"/>
    <dgm:cxn modelId="{783949B5-C50D-4784-B65E-B1ACDCE22286}" srcId="{7BFF3FCB-A4AC-49AF-BC50-7537BA57BDDC}" destId="{05B2B22D-78F5-45F6-9C92-205DD7A12172}" srcOrd="0" destOrd="0" parTransId="{FF216F2E-0378-4159-A8E9-28E7F16A75DF}" sibTransId="{67070A14-8C41-4C0A-9882-9AD99F6A1CC2}"/>
    <dgm:cxn modelId="{2548ECB6-B1CD-4D73-9B2B-9BE22B4D279E}" type="presOf" srcId="{F7EDE2A8-30AF-473A-8851-18DF390EC69D}" destId="{90D0C6D1-F72D-480F-8B7C-EEA4A47D8B35}" srcOrd="0" destOrd="0" presId="urn:microsoft.com/office/officeart/2024/3/layout/hArchList1"/>
    <dgm:cxn modelId="{BDD7ADCB-5000-41F4-8DE7-D889679FFE86}" srcId="{1D8781A6-BDA1-46DB-8F1A-899B0F8CCEC8}" destId="{7AAC0D81-9A4D-4C80-8EB6-7F7A7DB2092C}" srcOrd="2" destOrd="0" parTransId="{5CA43EF7-972D-4A0C-B2D6-D0F984D4143F}" sibTransId="{6673B51E-A315-4BA3-81F9-8B213F26B822}"/>
    <dgm:cxn modelId="{145C3CCC-3423-4823-B3D5-5716769E5BCA}" type="presOf" srcId="{6673B51E-A315-4BA3-81F9-8B213F26B822}" destId="{44CD2547-A9EF-4F94-B2B6-1D5874DCB0EF}" srcOrd="0" destOrd="0" presId="urn:microsoft.com/office/officeart/2024/3/layout/hArchList1"/>
    <dgm:cxn modelId="{E06237E0-DD0D-4236-A7A1-54485F229E83}" type="presOf" srcId="{1D8781A6-BDA1-46DB-8F1A-899B0F8CCEC8}" destId="{CF48CF22-E1C7-4FC4-8884-9839019150C7}" srcOrd="0" destOrd="0" presId="urn:microsoft.com/office/officeart/2024/3/layout/hArchList1"/>
    <dgm:cxn modelId="{339C2BEC-7618-4B07-A0EA-F11DCF929355}" type="presOf" srcId="{7BFF3FCB-A4AC-49AF-BC50-7537BA57BDDC}" destId="{A4913F93-961E-4DB7-BF4B-13E1208ACB2E}" srcOrd="0" destOrd="0" presId="urn:microsoft.com/office/officeart/2024/3/layout/hArchList1"/>
    <dgm:cxn modelId="{54BEC1F5-DFAB-43C1-8B78-9F8458C22254}" type="presOf" srcId="{102C558D-105F-456B-813C-4CF74B974884}" destId="{97EDF280-2F9B-44AE-899A-A8E4D1B65F5A}" srcOrd="0" destOrd="0" presId="urn:microsoft.com/office/officeart/2024/3/layout/hArchList1"/>
    <dgm:cxn modelId="{C453E59C-BF1D-4F0E-8FEA-1EAB71EA875B}" type="presParOf" srcId="{CF48CF22-E1C7-4FC4-8884-9839019150C7}" destId="{3F9AD2AC-6692-4C4E-B894-973249C37863}" srcOrd="0" destOrd="0" presId="urn:microsoft.com/office/officeart/2024/3/layout/hArchList1"/>
    <dgm:cxn modelId="{9C38610A-8B46-4BF5-B058-655BAB8EC7B8}" type="presParOf" srcId="{3F9AD2AC-6692-4C4E-B894-973249C37863}" destId="{A4913F93-961E-4DB7-BF4B-13E1208ACB2E}" srcOrd="0" destOrd="0" presId="urn:microsoft.com/office/officeart/2024/3/layout/hArchList1"/>
    <dgm:cxn modelId="{BACC558F-A02B-4575-B886-894E78B2EB5B}" type="presParOf" srcId="{3F9AD2AC-6692-4C4E-B894-973249C37863}" destId="{EB2556A0-8618-4E3B-BABA-355F62E7455C}" srcOrd="1" destOrd="0" presId="urn:microsoft.com/office/officeart/2024/3/layout/hArchList1"/>
    <dgm:cxn modelId="{7AC57C3B-11D0-49D3-A592-2CA59F39C9CB}" type="presParOf" srcId="{CF48CF22-E1C7-4FC4-8884-9839019150C7}" destId="{97EDF280-2F9B-44AE-899A-A8E4D1B65F5A}" srcOrd="1" destOrd="0" presId="urn:microsoft.com/office/officeart/2024/3/layout/hArchList1"/>
    <dgm:cxn modelId="{0AAC9E2C-D36D-4D2A-8136-5CBACF5F4F3D}" type="presParOf" srcId="{CF48CF22-E1C7-4FC4-8884-9839019150C7}" destId="{5AD0C433-71C1-4930-8021-83A55AD7F4CF}" srcOrd="2" destOrd="0" presId="urn:microsoft.com/office/officeart/2024/3/layout/hArchList1"/>
    <dgm:cxn modelId="{7641E279-A21E-468B-9A13-9CC2B2030005}" type="presParOf" srcId="{5AD0C433-71C1-4930-8021-83A55AD7F4CF}" destId="{D2CD1E9A-C322-4049-9262-B95E090D6903}" srcOrd="0" destOrd="0" presId="urn:microsoft.com/office/officeart/2024/3/layout/hArchList1"/>
    <dgm:cxn modelId="{CEA1A6B4-3F9B-4B51-B28F-6CE8238A293D}" type="presParOf" srcId="{5AD0C433-71C1-4930-8021-83A55AD7F4CF}" destId="{3EA9102A-C7B3-4D09-BB5B-A7B83357E3EA}" srcOrd="1" destOrd="0" presId="urn:microsoft.com/office/officeart/2024/3/layout/hArchList1"/>
    <dgm:cxn modelId="{FAF35E0B-FD41-4BA7-9018-458E29DDCC84}" type="presParOf" srcId="{CF48CF22-E1C7-4FC4-8884-9839019150C7}" destId="{337BF264-D60E-411F-A93D-E362C33F842F}" srcOrd="3" destOrd="0" presId="urn:microsoft.com/office/officeart/2024/3/layout/hArchList1"/>
    <dgm:cxn modelId="{D65CAD72-F650-4F71-9DAA-FCE9DD7DD6D3}" type="presParOf" srcId="{CF48CF22-E1C7-4FC4-8884-9839019150C7}" destId="{55CA14AE-B784-41A4-9DEA-49F5289BA389}" srcOrd="4" destOrd="0" presId="urn:microsoft.com/office/officeart/2024/3/layout/hArchList1"/>
    <dgm:cxn modelId="{BFA03D6E-6EB3-4E36-928A-841F8F3E6B7C}" type="presParOf" srcId="{55CA14AE-B784-41A4-9DEA-49F5289BA389}" destId="{6A5ED98B-C3A8-4F50-A36B-D74DD0B0D548}" srcOrd="0" destOrd="0" presId="urn:microsoft.com/office/officeart/2024/3/layout/hArchList1"/>
    <dgm:cxn modelId="{B4D13406-A328-488F-9FED-E62A7965A516}" type="presParOf" srcId="{55CA14AE-B784-41A4-9DEA-49F5289BA389}" destId="{439C8413-39D5-4DA4-94D4-D6D6753A18F1}" srcOrd="1" destOrd="0" presId="urn:microsoft.com/office/officeart/2024/3/layout/hArchList1"/>
    <dgm:cxn modelId="{371141F5-9A2D-42D5-95DB-C11BB30D483B}" type="presParOf" srcId="{CF48CF22-E1C7-4FC4-8884-9839019150C7}" destId="{44CD2547-A9EF-4F94-B2B6-1D5874DCB0EF}" srcOrd="5" destOrd="0" presId="urn:microsoft.com/office/officeart/2024/3/layout/hArchList1"/>
    <dgm:cxn modelId="{82653460-512B-460B-A5D6-D6D3B0B8FD87}" type="presParOf" srcId="{CF48CF22-E1C7-4FC4-8884-9839019150C7}" destId="{602A9847-E6D5-46C0-8424-056C88545C50}" srcOrd="6" destOrd="0" presId="urn:microsoft.com/office/officeart/2024/3/layout/hArchList1"/>
    <dgm:cxn modelId="{3CF6C68E-C071-4C8B-BD7B-DF2972A9EEF6}" type="presParOf" srcId="{602A9847-E6D5-46C0-8424-056C88545C50}" destId="{90D0C6D1-F72D-480F-8B7C-EEA4A47D8B35}" srcOrd="0" destOrd="0" presId="urn:microsoft.com/office/officeart/2024/3/layout/hArchList1"/>
    <dgm:cxn modelId="{6312F996-8CDC-47F8-A45B-D80CA70BAA39}" type="presParOf" srcId="{602A9847-E6D5-46C0-8424-056C88545C50}" destId="{B392D287-7A53-49E8-83F4-7F0E54341D4E}"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78FF50-25D9-4CE4-B184-B955698DCD36}"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074B22B1-B5A5-4A2B-B27A-316BB551222D}">
      <dgm:prSet phldrT="[Text]" custT="1"/>
      <dgm:spPr/>
      <dgm:t>
        <a:bodyPr/>
        <a:lstStyle/>
        <a:p>
          <a:r>
            <a:rPr lang="en-US" sz="3200" dirty="0">
              <a:latin typeface="Arial" panose="020B0604020202020204" pitchFamily="34" charset="0"/>
              <a:cs typeface="Arial" panose="020B0604020202020204" pitchFamily="34" charset="0"/>
            </a:rPr>
            <a:t>26 modules </a:t>
          </a:r>
        </a:p>
      </dgm:t>
    </dgm:pt>
    <dgm:pt modelId="{EEA4E756-F657-478A-B7A5-49F5B1B584FF}" type="parTrans" cxnId="{7B38940A-222D-47E6-9BB5-CED415298A4E}">
      <dgm:prSet/>
      <dgm:spPr/>
      <dgm:t>
        <a:bodyPr/>
        <a:lstStyle/>
        <a:p>
          <a:endParaRPr lang="en-US"/>
        </a:p>
      </dgm:t>
    </dgm:pt>
    <dgm:pt modelId="{4FD226C9-133E-494D-A7D2-2996C307FE90}" type="sibTrans" cxnId="{7B38940A-222D-47E6-9BB5-CED415298A4E}">
      <dgm:prSet/>
      <dgm:spPr/>
      <dgm:t>
        <a:bodyPr/>
        <a:lstStyle/>
        <a:p>
          <a:endParaRPr lang="en-US"/>
        </a:p>
      </dgm:t>
    </dgm:pt>
    <dgm:pt modelId="{B2574C14-D612-4053-96E1-4500A9ED303A}" type="asst">
      <dgm:prSet phldrT="[Text]" custT="1"/>
      <dgm:spPr/>
      <dgm:t>
        <a:bodyPr/>
        <a:lstStyle/>
        <a:p>
          <a:r>
            <a:rPr lang="en-US" sz="3200" dirty="0">
              <a:latin typeface="Arial" panose="020B0604020202020204" pitchFamily="34" charset="0"/>
              <a:cs typeface="Arial" panose="020B0604020202020204" pitchFamily="34" charset="0"/>
            </a:rPr>
            <a:t>7 e-learning</a:t>
          </a:r>
        </a:p>
      </dgm:t>
    </dgm:pt>
    <dgm:pt modelId="{B0C687A6-6F2A-47BA-A2AF-FFE72D13E68A}" type="parTrans" cxnId="{188E0FA6-AC4C-46F7-ABD5-C37E6C336DEC}">
      <dgm:prSet/>
      <dgm:spPr/>
      <dgm:t>
        <a:bodyPr/>
        <a:lstStyle/>
        <a:p>
          <a:endParaRPr lang="en-US"/>
        </a:p>
      </dgm:t>
    </dgm:pt>
    <dgm:pt modelId="{4F8400FB-4819-4A54-BAFF-40D40EE0098D}" type="sibTrans" cxnId="{188E0FA6-AC4C-46F7-ABD5-C37E6C336DEC}">
      <dgm:prSet/>
      <dgm:spPr/>
      <dgm:t>
        <a:bodyPr/>
        <a:lstStyle/>
        <a:p>
          <a:endParaRPr lang="en-US"/>
        </a:p>
      </dgm:t>
    </dgm:pt>
    <dgm:pt modelId="{BFE7C4E0-4B3A-4240-8CA2-973AACBE12E5}" type="asst">
      <dgm:prSet custT="1"/>
      <dgm:spPr/>
      <dgm:t>
        <a:bodyPr/>
        <a:lstStyle/>
        <a:p>
          <a:r>
            <a:rPr lang="en-US" sz="3200" dirty="0">
              <a:latin typeface="Arial" panose="020B0604020202020204" pitchFamily="34" charset="0"/>
              <a:cs typeface="Arial" panose="020B0604020202020204" pitchFamily="34" charset="0"/>
            </a:rPr>
            <a:t>19 on site</a:t>
          </a:r>
        </a:p>
      </dgm:t>
    </dgm:pt>
    <dgm:pt modelId="{4562A55B-A6DA-40CA-98DB-320C64525C74}" type="parTrans" cxnId="{4671ECA5-EB89-46F0-8D7C-FCCC8399F009}">
      <dgm:prSet/>
      <dgm:spPr/>
      <dgm:t>
        <a:bodyPr/>
        <a:lstStyle/>
        <a:p>
          <a:endParaRPr lang="en-US"/>
        </a:p>
      </dgm:t>
    </dgm:pt>
    <dgm:pt modelId="{3305D122-FF99-4A94-9424-D373C8F7C8BE}" type="sibTrans" cxnId="{4671ECA5-EB89-46F0-8D7C-FCCC8399F009}">
      <dgm:prSet/>
      <dgm:spPr/>
      <dgm:t>
        <a:bodyPr/>
        <a:lstStyle/>
        <a:p>
          <a:endParaRPr lang="en-US"/>
        </a:p>
      </dgm:t>
    </dgm:pt>
    <dgm:pt modelId="{BEE86B15-F7D3-4F5B-B4FF-A0EF869772EC}">
      <dgm:prSet custT="1"/>
      <dgm:spPr>
        <a:solidFill>
          <a:schemeClr val="accent3">
            <a:lumMod val="20000"/>
            <a:lumOff val="80000"/>
          </a:schemeClr>
        </a:solidFill>
        <a:ln>
          <a:solidFill>
            <a:schemeClr val="accent3">
              <a:lumMod val="75000"/>
            </a:schemeClr>
          </a:solidFill>
        </a:ln>
      </dgm:spPr>
      <dgm:t>
        <a:bodyPr/>
        <a:lstStyle/>
        <a:p>
          <a:pPr>
            <a:lnSpc>
              <a:spcPct val="100000"/>
            </a:lnSpc>
            <a:spcAft>
              <a:spcPts val="0"/>
            </a:spcAft>
          </a:pPr>
          <a:r>
            <a:rPr lang="nl-BE" sz="2800" noProof="0" dirty="0">
              <a:solidFill>
                <a:schemeClr val="accent3">
                  <a:lumMod val="75000"/>
                </a:schemeClr>
              </a:solidFill>
              <a:latin typeface="Arial" panose="020B0604020202020204" pitchFamily="34" charset="0"/>
              <a:cs typeface="Arial" panose="020B0604020202020204" pitchFamily="34" charset="0"/>
            </a:rPr>
            <a:t>M U V W</a:t>
          </a:r>
        </a:p>
      </dgm:t>
    </dgm:pt>
    <dgm:pt modelId="{9A170024-7625-48A6-A63B-D7C459095A04}" type="parTrans" cxnId="{FCD2A19B-AB1E-44CE-869C-56FCD32E85E8}">
      <dgm:prSet/>
      <dgm:spPr>
        <a:ln>
          <a:solidFill>
            <a:schemeClr val="accent3">
              <a:lumMod val="75000"/>
            </a:schemeClr>
          </a:solidFill>
        </a:ln>
      </dgm:spPr>
      <dgm:t>
        <a:bodyPr/>
        <a:lstStyle/>
        <a:p>
          <a:endParaRPr lang="en-US"/>
        </a:p>
      </dgm:t>
    </dgm:pt>
    <dgm:pt modelId="{45FD1E85-A40E-4519-B5DB-6D4F0EF19248}" type="sibTrans" cxnId="{FCD2A19B-AB1E-44CE-869C-56FCD32E85E8}">
      <dgm:prSet/>
      <dgm:spPr/>
      <dgm:t>
        <a:bodyPr/>
        <a:lstStyle/>
        <a:p>
          <a:endParaRPr lang="en-US"/>
        </a:p>
      </dgm:t>
    </dgm:pt>
    <dgm:pt modelId="{844D00E9-A0D1-47F9-BFFD-19A7BDD4256A}">
      <dgm:prSet custT="1"/>
      <dgm:spPr>
        <a:solidFill>
          <a:schemeClr val="accent3">
            <a:lumMod val="60000"/>
            <a:lumOff val="40000"/>
          </a:schemeClr>
        </a:solidFill>
        <a:ln>
          <a:solidFill>
            <a:schemeClr val="accent3">
              <a:lumMod val="75000"/>
            </a:schemeClr>
          </a:solidFill>
        </a:ln>
      </dgm:spPr>
      <dgm:t>
        <a:bodyPr/>
        <a:lstStyle/>
        <a:p>
          <a:r>
            <a:rPr lang="en-US" sz="2800" b="0" dirty="0">
              <a:solidFill>
                <a:schemeClr val="accent3">
                  <a:lumMod val="75000"/>
                </a:schemeClr>
              </a:solidFill>
              <a:latin typeface="Arial" panose="020B0604020202020204" pitchFamily="34" charset="0"/>
              <a:cs typeface="Arial" panose="020B0604020202020204" pitchFamily="34" charset="0"/>
            </a:rPr>
            <a:t>C I R</a:t>
          </a:r>
        </a:p>
      </dgm:t>
    </dgm:pt>
    <dgm:pt modelId="{96D34954-332F-48DD-A6BD-4C3A760F6EA5}" type="parTrans" cxnId="{6311DC7D-4F99-4D6D-B822-07BA9D15EF10}">
      <dgm:prSet/>
      <dgm:spPr/>
      <dgm:t>
        <a:bodyPr/>
        <a:lstStyle/>
        <a:p>
          <a:endParaRPr lang="en-US"/>
        </a:p>
      </dgm:t>
    </dgm:pt>
    <dgm:pt modelId="{6D1CAD1C-E849-4F0C-A61C-E30B0F4052FC}" type="sibTrans" cxnId="{6311DC7D-4F99-4D6D-B822-07BA9D15EF10}">
      <dgm:prSet/>
      <dgm:spPr/>
      <dgm:t>
        <a:bodyPr/>
        <a:lstStyle/>
        <a:p>
          <a:endParaRPr lang="en-US"/>
        </a:p>
      </dgm:t>
    </dgm:pt>
    <dgm:pt modelId="{176140F9-9DE9-4F34-8347-8EB93A1B6BA6}" type="pres">
      <dgm:prSet presAssocID="{AB78FF50-25D9-4CE4-B184-B955698DCD36}" presName="hierChild1" presStyleCnt="0">
        <dgm:presLayoutVars>
          <dgm:orgChart val="1"/>
          <dgm:chPref val="1"/>
          <dgm:dir/>
          <dgm:animOne val="branch"/>
          <dgm:animLvl val="lvl"/>
          <dgm:resizeHandles/>
        </dgm:presLayoutVars>
      </dgm:prSet>
      <dgm:spPr/>
    </dgm:pt>
    <dgm:pt modelId="{F3D07223-3094-432B-A8F2-58538C394719}" type="pres">
      <dgm:prSet presAssocID="{074B22B1-B5A5-4A2B-B27A-316BB551222D}" presName="hierRoot1" presStyleCnt="0">
        <dgm:presLayoutVars>
          <dgm:hierBranch val="init"/>
        </dgm:presLayoutVars>
      </dgm:prSet>
      <dgm:spPr/>
    </dgm:pt>
    <dgm:pt modelId="{63CE2F96-C83A-4111-A8D9-6090EE051342}" type="pres">
      <dgm:prSet presAssocID="{074B22B1-B5A5-4A2B-B27A-316BB551222D}" presName="rootComposite1" presStyleCnt="0"/>
      <dgm:spPr/>
    </dgm:pt>
    <dgm:pt modelId="{B3DA7E04-5A9D-465B-AF94-C68124B4093F}" type="pres">
      <dgm:prSet presAssocID="{074B22B1-B5A5-4A2B-B27A-316BB551222D}" presName="rootText1" presStyleLbl="node0" presStyleIdx="0" presStyleCnt="1">
        <dgm:presLayoutVars>
          <dgm:chPref val="3"/>
        </dgm:presLayoutVars>
      </dgm:prSet>
      <dgm:spPr/>
    </dgm:pt>
    <dgm:pt modelId="{EBD9EED3-B9DB-46F3-A0DF-DAD2DCA1F8BC}" type="pres">
      <dgm:prSet presAssocID="{074B22B1-B5A5-4A2B-B27A-316BB551222D}" presName="rootConnector1" presStyleLbl="node1" presStyleIdx="0" presStyleCnt="0"/>
      <dgm:spPr/>
    </dgm:pt>
    <dgm:pt modelId="{BDC05817-561A-4FC4-A170-8C8B6EA3B154}" type="pres">
      <dgm:prSet presAssocID="{074B22B1-B5A5-4A2B-B27A-316BB551222D}" presName="hierChild2" presStyleCnt="0"/>
      <dgm:spPr/>
    </dgm:pt>
    <dgm:pt modelId="{4BFD0CAE-5B22-4E2F-BA29-C6BA6F3C12C4}" type="pres">
      <dgm:prSet presAssocID="{074B22B1-B5A5-4A2B-B27A-316BB551222D}" presName="hierChild3" presStyleCnt="0"/>
      <dgm:spPr/>
    </dgm:pt>
    <dgm:pt modelId="{E124BC8E-CE7E-4837-B029-260193B326EC}" type="pres">
      <dgm:prSet presAssocID="{4562A55B-A6DA-40CA-98DB-320C64525C74}" presName="Name115" presStyleLbl="parChTrans1D2" presStyleIdx="0" presStyleCnt="2"/>
      <dgm:spPr/>
    </dgm:pt>
    <dgm:pt modelId="{4503A4A2-9C52-4559-81E3-8D7D2A9D5455}" type="pres">
      <dgm:prSet presAssocID="{BFE7C4E0-4B3A-4240-8CA2-973AACBE12E5}" presName="hierRoot3" presStyleCnt="0">
        <dgm:presLayoutVars>
          <dgm:hierBranch val="init"/>
        </dgm:presLayoutVars>
      </dgm:prSet>
      <dgm:spPr/>
    </dgm:pt>
    <dgm:pt modelId="{16318591-42B2-47EB-8536-0C48729A1B89}" type="pres">
      <dgm:prSet presAssocID="{BFE7C4E0-4B3A-4240-8CA2-973AACBE12E5}" presName="rootComposite3" presStyleCnt="0"/>
      <dgm:spPr/>
    </dgm:pt>
    <dgm:pt modelId="{E35F9566-1C83-4446-8216-A89FFDEA775A}" type="pres">
      <dgm:prSet presAssocID="{BFE7C4E0-4B3A-4240-8CA2-973AACBE12E5}" presName="rootText3" presStyleLbl="asst1" presStyleIdx="0" presStyleCnt="2" custLinFactNeighborX="-4789" custLinFactNeighborY="-11901">
        <dgm:presLayoutVars>
          <dgm:chPref val="3"/>
        </dgm:presLayoutVars>
      </dgm:prSet>
      <dgm:spPr/>
    </dgm:pt>
    <dgm:pt modelId="{8C36C9D2-33D8-45BC-8D14-A131640FC4BF}" type="pres">
      <dgm:prSet presAssocID="{BFE7C4E0-4B3A-4240-8CA2-973AACBE12E5}" presName="rootConnector3" presStyleLbl="asst1" presStyleIdx="0" presStyleCnt="2"/>
      <dgm:spPr/>
    </dgm:pt>
    <dgm:pt modelId="{7945018D-B307-4DE0-A727-BBCA01EEB640}" type="pres">
      <dgm:prSet presAssocID="{BFE7C4E0-4B3A-4240-8CA2-973AACBE12E5}" presName="hierChild6" presStyleCnt="0"/>
      <dgm:spPr/>
    </dgm:pt>
    <dgm:pt modelId="{BA7A0B00-DFEF-412B-856C-16DD51CBC55D}" type="pres">
      <dgm:prSet presAssocID="{BFE7C4E0-4B3A-4240-8CA2-973AACBE12E5}" presName="hierChild7" presStyleCnt="0"/>
      <dgm:spPr/>
    </dgm:pt>
    <dgm:pt modelId="{BFA51C66-90D7-444C-BA4D-F4D1A5BB2FD0}" type="pres">
      <dgm:prSet presAssocID="{B0C687A6-6F2A-47BA-A2AF-FFE72D13E68A}" presName="Name115" presStyleLbl="parChTrans1D2" presStyleIdx="1" presStyleCnt="2"/>
      <dgm:spPr/>
    </dgm:pt>
    <dgm:pt modelId="{F10029B0-36B2-4A1A-AC86-FA9780B179B2}" type="pres">
      <dgm:prSet presAssocID="{B2574C14-D612-4053-96E1-4500A9ED303A}" presName="hierRoot3" presStyleCnt="0">
        <dgm:presLayoutVars>
          <dgm:hierBranch val="init"/>
        </dgm:presLayoutVars>
      </dgm:prSet>
      <dgm:spPr/>
    </dgm:pt>
    <dgm:pt modelId="{EF647A9D-5E0C-48D4-9BDF-361753D06C34}" type="pres">
      <dgm:prSet presAssocID="{B2574C14-D612-4053-96E1-4500A9ED303A}" presName="rootComposite3" presStyleCnt="0"/>
      <dgm:spPr/>
    </dgm:pt>
    <dgm:pt modelId="{D0DA7401-DD86-4FD3-AB93-86906076C07D}" type="pres">
      <dgm:prSet presAssocID="{B2574C14-D612-4053-96E1-4500A9ED303A}" presName="rootText3" presStyleLbl="asst1" presStyleIdx="1" presStyleCnt="2" custLinFactY="21744" custLinFactNeighborX="-4802" custLinFactNeighborY="100000">
        <dgm:presLayoutVars>
          <dgm:chPref val="3"/>
        </dgm:presLayoutVars>
      </dgm:prSet>
      <dgm:spPr/>
    </dgm:pt>
    <dgm:pt modelId="{6C36FA55-B009-4874-85BD-332737CD92D8}" type="pres">
      <dgm:prSet presAssocID="{B2574C14-D612-4053-96E1-4500A9ED303A}" presName="rootConnector3" presStyleLbl="asst1" presStyleIdx="1" presStyleCnt="2"/>
      <dgm:spPr/>
    </dgm:pt>
    <dgm:pt modelId="{A8989A44-15C6-478D-BACB-3EA55366FF4C}" type="pres">
      <dgm:prSet presAssocID="{B2574C14-D612-4053-96E1-4500A9ED303A}" presName="hierChild6" presStyleCnt="0"/>
      <dgm:spPr/>
    </dgm:pt>
    <dgm:pt modelId="{F8BDA39E-A2C4-45B1-A3E1-0153A1FD6E77}" type="pres">
      <dgm:prSet presAssocID="{9A170024-7625-48A6-A63B-D7C459095A04}" presName="Name64" presStyleLbl="parChTrans1D3" presStyleIdx="0" presStyleCnt="2"/>
      <dgm:spPr/>
    </dgm:pt>
    <dgm:pt modelId="{DFF89930-2C24-49DF-AA92-C73CA6BC795C}" type="pres">
      <dgm:prSet presAssocID="{BEE86B15-F7D3-4F5B-B4FF-A0EF869772EC}" presName="hierRoot2" presStyleCnt="0">
        <dgm:presLayoutVars>
          <dgm:hierBranch val="init"/>
        </dgm:presLayoutVars>
      </dgm:prSet>
      <dgm:spPr/>
    </dgm:pt>
    <dgm:pt modelId="{C236F7F9-9B9D-4CF0-A7CB-45803B362FD8}" type="pres">
      <dgm:prSet presAssocID="{BEE86B15-F7D3-4F5B-B4FF-A0EF869772EC}" presName="rootComposite" presStyleCnt="0"/>
      <dgm:spPr/>
    </dgm:pt>
    <dgm:pt modelId="{56ED0DF2-CFF7-45A5-AB20-0F5EC05CB35B}" type="pres">
      <dgm:prSet presAssocID="{BEE86B15-F7D3-4F5B-B4FF-A0EF869772EC}" presName="rootText" presStyleLbl="node3" presStyleIdx="0" presStyleCnt="2" custLinFactY="21677" custLinFactNeighborY="100000">
        <dgm:presLayoutVars>
          <dgm:chPref val="3"/>
        </dgm:presLayoutVars>
      </dgm:prSet>
      <dgm:spPr/>
    </dgm:pt>
    <dgm:pt modelId="{0B967721-B912-4941-8B49-BFDCB6E40FC2}" type="pres">
      <dgm:prSet presAssocID="{BEE86B15-F7D3-4F5B-B4FF-A0EF869772EC}" presName="rootConnector" presStyleLbl="node3" presStyleIdx="0" presStyleCnt="2"/>
      <dgm:spPr/>
    </dgm:pt>
    <dgm:pt modelId="{73B28FCF-884F-4F5D-A35D-A843D7835E40}" type="pres">
      <dgm:prSet presAssocID="{BEE86B15-F7D3-4F5B-B4FF-A0EF869772EC}" presName="hierChild4" presStyleCnt="0"/>
      <dgm:spPr/>
    </dgm:pt>
    <dgm:pt modelId="{03F773D1-61FF-48D6-8199-3B2009D8D571}" type="pres">
      <dgm:prSet presAssocID="{BEE86B15-F7D3-4F5B-B4FF-A0EF869772EC}" presName="hierChild5" presStyleCnt="0"/>
      <dgm:spPr/>
    </dgm:pt>
    <dgm:pt modelId="{4D5CC5E5-04F2-401C-8C0F-271D5B8FC5B5}" type="pres">
      <dgm:prSet presAssocID="{96D34954-332F-48DD-A6BD-4C3A760F6EA5}" presName="Name64" presStyleLbl="parChTrans1D3" presStyleIdx="1" presStyleCnt="2"/>
      <dgm:spPr/>
    </dgm:pt>
    <dgm:pt modelId="{B8D63D7E-3F5C-450C-857B-2809C15645F3}" type="pres">
      <dgm:prSet presAssocID="{844D00E9-A0D1-47F9-BFFD-19A7BDD4256A}" presName="hierRoot2" presStyleCnt="0">
        <dgm:presLayoutVars>
          <dgm:hierBranch val="init"/>
        </dgm:presLayoutVars>
      </dgm:prSet>
      <dgm:spPr/>
    </dgm:pt>
    <dgm:pt modelId="{5C65885E-2167-45BC-967C-F860965805F7}" type="pres">
      <dgm:prSet presAssocID="{844D00E9-A0D1-47F9-BFFD-19A7BDD4256A}" presName="rootComposite" presStyleCnt="0"/>
      <dgm:spPr/>
    </dgm:pt>
    <dgm:pt modelId="{462F07C6-E010-42D8-BDF9-5E1FA3334E05}" type="pres">
      <dgm:prSet presAssocID="{844D00E9-A0D1-47F9-BFFD-19A7BDD4256A}" presName="rootText" presStyleLbl="node3" presStyleIdx="1" presStyleCnt="2" custLinFactY="31540" custLinFactNeighborY="100000">
        <dgm:presLayoutVars>
          <dgm:chPref val="3"/>
        </dgm:presLayoutVars>
      </dgm:prSet>
      <dgm:spPr/>
    </dgm:pt>
    <dgm:pt modelId="{BDD5A0CF-F8CD-4311-BFAA-D329653CDA58}" type="pres">
      <dgm:prSet presAssocID="{844D00E9-A0D1-47F9-BFFD-19A7BDD4256A}" presName="rootConnector" presStyleLbl="node3" presStyleIdx="1" presStyleCnt="2"/>
      <dgm:spPr/>
    </dgm:pt>
    <dgm:pt modelId="{163AB502-E0B6-45CE-B007-8A98384B12B8}" type="pres">
      <dgm:prSet presAssocID="{844D00E9-A0D1-47F9-BFFD-19A7BDD4256A}" presName="hierChild4" presStyleCnt="0"/>
      <dgm:spPr/>
    </dgm:pt>
    <dgm:pt modelId="{C62A7372-EA44-44EF-9F70-CC3B3D989172}" type="pres">
      <dgm:prSet presAssocID="{844D00E9-A0D1-47F9-BFFD-19A7BDD4256A}" presName="hierChild5" presStyleCnt="0"/>
      <dgm:spPr/>
    </dgm:pt>
    <dgm:pt modelId="{E5867084-B599-4656-B989-3A86A653BD71}" type="pres">
      <dgm:prSet presAssocID="{B2574C14-D612-4053-96E1-4500A9ED303A}" presName="hierChild7" presStyleCnt="0"/>
      <dgm:spPr/>
    </dgm:pt>
  </dgm:ptLst>
  <dgm:cxnLst>
    <dgm:cxn modelId="{7B38940A-222D-47E6-9BB5-CED415298A4E}" srcId="{AB78FF50-25D9-4CE4-B184-B955698DCD36}" destId="{074B22B1-B5A5-4A2B-B27A-316BB551222D}" srcOrd="0" destOrd="0" parTransId="{EEA4E756-F657-478A-B7A5-49F5B1B584FF}" sibTransId="{4FD226C9-133E-494D-A7D2-2996C307FE90}"/>
    <dgm:cxn modelId="{4A6A2224-6D71-486F-99C2-9640FEE6404C}" type="presOf" srcId="{074B22B1-B5A5-4A2B-B27A-316BB551222D}" destId="{EBD9EED3-B9DB-46F3-A0DF-DAD2DCA1F8BC}" srcOrd="1" destOrd="0" presId="urn:microsoft.com/office/officeart/2009/3/layout/HorizontalOrganizationChart"/>
    <dgm:cxn modelId="{608A6332-F670-4E62-810B-DF851FF810AC}" type="presOf" srcId="{B2574C14-D612-4053-96E1-4500A9ED303A}" destId="{D0DA7401-DD86-4FD3-AB93-86906076C07D}" srcOrd="0" destOrd="0" presId="urn:microsoft.com/office/officeart/2009/3/layout/HorizontalOrganizationChart"/>
    <dgm:cxn modelId="{3E49333A-76F5-4B13-BB3C-1AD7DCE34819}" type="presOf" srcId="{AB78FF50-25D9-4CE4-B184-B955698DCD36}" destId="{176140F9-9DE9-4F34-8347-8EB93A1B6BA6}" srcOrd="0" destOrd="0" presId="urn:microsoft.com/office/officeart/2009/3/layout/HorizontalOrganizationChart"/>
    <dgm:cxn modelId="{77DEE16D-8A7F-4416-A3E7-6F0D1C81FB71}" type="presOf" srcId="{844D00E9-A0D1-47F9-BFFD-19A7BDD4256A}" destId="{BDD5A0CF-F8CD-4311-BFAA-D329653CDA58}" srcOrd="1" destOrd="0" presId="urn:microsoft.com/office/officeart/2009/3/layout/HorizontalOrganizationChart"/>
    <dgm:cxn modelId="{6311DC7D-4F99-4D6D-B822-07BA9D15EF10}" srcId="{B2574C14-D612-4053-96E1-4500A9ED303A}" destId="{844D00E9-A0D1-47F9-BFFD-19A7BDD4256A}" srcOrd="1" destOrd="0" parTransId="{96D34954-332F-48DD-A6BD-4C3A760F6EA5}" sibTransId="{6D1CAD1C-E849-4F0C-A61C-E30B0F4052FC}"/>
    <dgm:cxn modelId="{93223D8A-1C36-4E29-AEE7-1E1995525BC1}" type="presOf" srcId="{B2574C14-D612-4053-96E1-4500A9ED303A}" destId="{6C36FA55-B009-4874-85BD-332737CD92D8}" srcOrd="1" destOrd="0" presId="urn:microsoft.com/office/officeart/2009/3/layout/HorizontalOrganizationChart"/>
    <dgm:cxn modelId="{35A67595-772E-409D-88BD-4678C9C3865B}" type="presOf" srcId="{074B22B1-B5A5-4A2B-B27A-316BB551222D}" destId="{B3DA7E04-5A9D-465B-AF94-C68124B4093F}" srcOrd="0" destOrd="0" presId="urn:microsoft.com/office/officeart/2009/3/layout/HorizontalOrganizationChart"/>
    <dgm:cxn modelId="{FCD2A19B-AB1E-44CE-869C-56FCD32E85E8}" srcId="{B2574C14-D612-4053-96E1-4500A9ED303A}" destId="{BEE86B15-F7D3-4F5B-B4FF-A0EF869772EC}" srcOrd="0" destOrd="0" parTransId="{9A170024-7625-48A6-A63B-D7C459095A04}" sibTransId="{45FD1E85-A40E-4519-B5DB-6D4F0EF19248}"/>
    <dgm:cxn modelId="{F0B818A5-9896-4566-A201-3F897920D3E3}" type="presOf" srcId="{BFE7C4E0-4B3A-4240-8CA2-973AACBE12E5}" destId="{8C36C9D2-33D8-45BC-8D14-A131640FC4BF}" srcOrd="1" destOrd="0" presId="urn:microsoft.com/office/officeart/2009/3/layout/HorizontalOrganizationChart"/>
    <dgm:cxn modelId="{4671ECA5-EB89-46F0-8D7C-FCCC8399F009}" srcId="{074B22B1-B5A5-4A2B-B27A-316BB551222D}" destId="{BFE7C4E0-4B3A-4240-8CA2-973AACBE12E5}" srcOrd="0" destOrd="0" parTransId="{4562A55B-A6DA-40CA-98DB-320C64525C74}" sibTransId="{3305D122-FF99-4A94-9424-D373C8F7C8BE}"/>
    <dgm:cxn modelId="{188E0FA6-AC4C-46F7-ABD5-C37E6C336DEC}" srcId="{074B22B1-B5A5-4A2B-B27A-316BB551222D}" destId="{B2574C14-D612-4053-96E1-4500A9ED303A}" srcOrd="1" destOrd="0" parTransId="{B0C687A6-6F2A-47BA-A2AF-FFE72D13E68A}" sibTransId="{4F8400FB-4819-4A54-BAFF-40D40EE0098D}"/>
    <dgm:cxn modelId="{D60793B3-5DE3-431C-BE0A-83EFE2E951E1}" type="presOf" srcId="{BEE86B15-F7D3-4F5B-B4FF-A0EF869772EC}" destId="{56ED0DF2-CFF7-45A5-AB20-0F5EC05CB35B}" srcOrd="0" destOrd="0" presId="urn:microsoft.com/office/officeart/2009/3/layout/HorizontalOrganizationChart"/>
    <dgm:cxn modelId="{057DE3B7-CF92-4A9E-ABF3-D8215DED3726}" type="presOf" srcId="{9A170024-7625-48A6-A63B-D7C459095A04}" destId="{F8BDA39E-A2C4-45B1-A3E1-0153A1FD6E77}" srcOrd="0" destOrd="0" presId="urn:microsoft.com/office/officeart/2009/3/layout/HorizontalOrganizationChart"/>
    <dgm:cxn modelId="{B17EC0B9-0F6E-4817-9744-3D4E635F8969}" type="presOf" srcId="{BFE7C4E0-4B3A-4240-8CA2-973AACBE12E5}" destId="{E35F9566-1C83-4446-8216-A89FFDEA775A}" srcOrd="0" destOrd="0" presId="urn:microsoft.com/office/officeart/2009/3/layout/HorizontalOrganizationChart"/>
    <dgm:cxn modelId="{BBA3D7CB-7780-4A51-AA93-0CE83568C19F}" type="presOf" srcId="{4562A55B-A6DA-40CA-98DB-320C64525C74}" destId="{E124BC8E-CE7E-4837-B029-260193B326EC}" srcOrd="0" destOrd="0" presId="urn:microsoft.com/office/officeart/2009/3/layout/HorizontalOrganizationChart"/>
    <dgm:cxn modelId="{C8D8DCD1-3DD8-4A8D-A215-016B299F16A6}" type="presOf" srcId="{BEE86B15-F7D3-4F5B-B4FF-A0EF869772EC}" destId="{0B967721-B912-4941-8B49-BFDCB6E40FC2}" srcOrd="1" destOrd="0" presId="urn:microsoft.com/office/officeart/2009/3/layout/HorizontalOrganizationChart"/>
    <dgm:cxn modelId="{7773A9D2-9941-45DD-A495-F10810BF447C}" type="presOf" srcId="{96D34954-332F-48DD-A6BD-4C3A760F6EA5}" destId="{4D5CC5E5-04F2-401C-8C0F-271D5B8FC5B5}" srcOrd="0" destOrd="0" presId="urn:microsoft.com/office/officeart/2009/3/layout/HorizontalOrganizationChart"/>
    <dgm:cxn modelId="{6D2245DF-FB7E-47E0-A254-AD320ED3E78B}" type="presOf" srcId="{B0C687A6-6F2A-47BA-A2AF-FFE72D13E68A}" destId="{BFA51C66-90D7-444C-BA4D-F4D1A5BB2FD0}" srcOrd="0" destOrd="0" presId="urn:microsoft.com/office/officeart/2009/3/layout/HorizontalOrganizationChart"/>
    <dgm:cxn modelId="{00795FEB-A512-45F9-8799-30B919748F7C}" type="presOf" srcId="{844D00E9-A0D1-47F9-BFFD-19A7BDD4256A}" destId="{462F07C6-E010-42D8-BDF9-5E1FA3334E05}" srcOrd="0" destOrd="0" presId="urn:microsoft.com/office/officeart/2009/3/layout/HorizontalOrganizationChart"/>
    <dgm:cxn modelId="{33202487-EEB0-4C2A-A27B-8DE1B6870389}" type="presParOf" srcId="{176140F9-9DE9-4F34-8347-8EB93A1B6BA6}" destId="{F3D07223-3094-432B-A8F2-58538C394719}" srcOrd="0" destOrd="0" presId="urn:microsoft.com/office/officeart/2009/3/layout/HorizontalOrganizationChart"/>
    <dgm:cxn modelId="{90921FF3-D524-487A-9DA4-B950E6B94170}" type="presParOf" srcId="{F3D07223-3094-432B-A8F2-58538C394719}" destId="{63CE2F96-C83A-4111-A8D9-6090EE051342}" srcOrd="0" destOrd="0" presId="urn:microsoft.com/office/officeart/2009/3/layout/HorizontalOrganizationChart"/>
    <dgm:cxn modelId="{E7DCE977-554E-448C-BF91-4EE045583BAB}" type="presParOf" srcId="{63CE2F96-C83A-4111-A8D9-6090EE051342}" destId="{B3DA7E04-5A9D-465B-AF94-C68124B4093F}" srcOrd="0" destOrd="0" presId="urn:microsoft.com/office/officeart/2009/3/layout/HorizontalOrganizationChart"/>
    <dgm:cxn modelId="{1D3CACE3-8829-4BF4-9A51-5B6AE0C44719}" type="presParOf" srcId="{63CE2F96-C83A-4111-A8D9-6090EE051342}" destId="{EBD9EED3-B9DB-46F3-A0DF-DAD2DCA1F8BC}" srcOrd="1" destOrd="0" presId="urn:microsoft.com/office/officeart/2009/3/layout/HorizontalOrganizationChart"/>
    <dgm:cxn modelId="{CC929EFF-1E28-422A-8613-E3F6130B0F45}" type="presParOf" srcId="{F3D07223-3094-432B-A8F2-58538C394719}" destId="{BDC05817-561A-4FC4-A170-8C8B6EA3B154}" srcOrd="1" destOrd="0" presId="urn:microsoft.com/office/officeart/2009/3/layout/HorizontalOrganizationChart"/>
    <dgm:cxn modelId="{8A5FB0B3-0851-41C8-88C7-87420F15BE47}" type="presParOf" srcId="{F3D07223-3094-432B-A8F2-58538C394719}" destId="{4BFD0CAE-5B22-4E2F-BA29-C6BA6F3C12C4}" srcOrd="2" destOrd="0" presId="urn:microsoft.com/office/officeart/2009/3/layout/HorizontalOrganizationChart"/>
    <dgm:cxn modelId="{7A53C162-0A8D-4D0F-9006-C6253A37D5F1}" type="presParOf" srcId="{4BFD0CAE-5B22-4E2F-BA29-C6BA6F3C12C4}" destId="{E124BC8E-CE7E-4837-B029-260193B326EC}" srcOrd="0" destOrd="0" presId="urn:microsoft.com/office/officeart/2009/3/layout/HorizontalOrganizationChart"/>
    <dgm:cxn modelId="{62BD4DEC-B6B9-4A4F-BEA3-C3275B44988B}" type="presParOf" srcId="{4BFD0CAE-5B22-4E2F-BA29-C6BA6F3C12C4}" destId="{4503A4A2-9C52-4559-81E3-8D7D2A9D5455}" srcOrd="1" destOrd="0" presId="urn:microsoft.com/office/officeart/2009/3/layout/HorizontalOrganizationChart"/>
    <dgm:cxn modelId="{B4A1769C-492A-47A8-BA9C-28C717925771}" type="presParOf" srcId="{4503A4A2-9C52-4559-81E3-8D7D2A9D5455}" destId="{16318591-42B2-47EB-8536-0C48729A1B89}" srcOrd="0" destOrd="0" presId="urn:microsoft.com/office/officeart/2009/3/layout/HorizontalOrganizationChart"/>
    <dgm:cxn modelId="{DD0D70F5-CB21-4CC9-8C05-4DF7F2ECCADD}" type="presParOf" srcId="{16318591-42B2-47EB-8536-0C48729A1B89}" destId="{E35F9566-1C83-4446-8216-A89FFDEA775A}" srcOrd="0" destOrd="0" presId="urn:microsoft.com/office/officeart/2009/3/layout/HorizontalOrganizationChart"/>
    <dgm:cxn modelId="{68E7C6BE-EAF5-4679-87B7-855BFE038719}" type="presParOf" srcId="{16318591-42B2-47EB-8536-0C48729A1B89}" destId="{8C36C9D2-33D8-45BC-8D14-A131640FC4BF}" srcOrd="1" destOrd="0" presId="urn:microsoft.com/office/officeart/2009/3/layout/HorizontalOrganizationChart"/>
    <dgm:cxn modelId="{D0A35382-59F3-40CF-9740-890183457C9B}" type="presParOf" srcId="{4503A4A2-9C52-4559-81E3-8D7D2A9D5455}" destId="{7945018D-B307-4DE0-A727-BBCA01EEB640}" srcOrd="1" destOrd="0" presId="urn:microsoft.com/office/officeart/2009/3/layout/HorizontalOrganizationChart"/>
    <dgm:cxn modelId="{700E1CCB-3C62-482D-BD41-98D7B4690EF7}" type="presParOf" srcId="{4503A4A2-9C52-4559-81E3-8D7D2A9D5455}" destId="{BA7A0B00-DFEF-412B-856C-16DD51CBC55D}" srcOrd="2" destOrd="0" presId="urn:microsoft.com/office/officeart/2009/3/layout/HorizontalOrganizationChart"/>
    <dgm:cxn modelId="{C4B1C5ED-01AF-4CBA-8914-05D8F8A8529F}" type="presParOf" srcId="{4BFD0CAE-5B22-4E2F-BA29-C6BA6F3C12C4}" destId="{BFA51C66-90D7-444C-BA4D-F4D1A5BB2FD0}" srcOrd="2" destOrd="0" presId="urn:microsoft.com/office/officeart/2009/3/layout/HorizontalOrganizationChart"/>
    <dgm:cxn modelId="{CA3365F0-686A-44F6-8B1E-3D8441E2F6D2}" type="presParOf" srcId="{4BFD0CAE-5B22-4E2F-BA29-C6BA6F3C12C4}" destId="{F10029B0-36B2-4A1A-AC86-FA9780B179B2}" srcOrd="3" destOrd="0" presId="urn:microsoft.com/office/officeart/2009/3/layout/HorizontalOrganizationChart"/>
    <dgm:cxn modelId="{94184FDB-A29C-4326-B4DC-7C2FFF32496B}" type="presParOf" srcId="{F10029B0-36B2-4A1A-AC86-FA9780B179B2}" destId="{EF647A9D-5E0C-48D4-9BDF-361753D06C34}" srcOrd="0" destOrd="0" presId="urn:microsoft.com/office/officeart/2009/3/layout/HorizontalOrganizationChart"/>
    <dgm:cxn modelId="{4E568288-A1C9-48A2-BEF4-FD3B62967C78}" type="presParOf" srcId="{EF647A9D-5E0C-48D4-9BDF-361753D06C34}" destId="{D0DA7401-DD86-4FD3-AB93-86906076C07D}" srcOrd="0" destOrd="0" presId="urn:microsoft.com/office/officeart/2009/3/layout/HorizontalOrganizationChart"/>
    <dgm:cxn modelId="{A708B533-30AA-4E52-A298-94E9374A53FD}" type="presParOf" srcId="{EF647A9D-5E0C-48D4-9BDF-361753D06C34}" destId="{6C36FA55-B009-4874-85BD-332737CD92D8}" srcOrd="1" destOrd="0" presId="urn:microsoft.com/office/officeart/2009/3/layout/HorizontalOrganizationChart"/>
    <dgm:cxn modelId="{4BD1611F-16D2-4CE2-971A-013FA6BFAA31}" type="presParOf" srcId="{F10029B0-36B2-4A1A-AC86-FA9780B179B2}" destId="{A8989A44-15C6-478D-BACB-3EA55366FF4C}" srcOrd="1" destOrd="0" presId="urn:microsoft.com/office/officeart/2009/3/layout/HorizontalOrganizationChart"/>
    <dgm:cxn modelId="{4DA5C47F-1949-48BE-802F-E553375FB074}" type="presParOf" srcId="{A8989A44-15C6-478D-BACB-3EA55366FF4C}" destId="{F8BDA39E-A2C4-45B1-A3E1-0153A1FD6E77}" srcOrd="0" destOrd="0" presId="urn:microsoft.com/office/officeart/2009/3/layout/HorizontalOrganizationChart"/>
    <dgm:cxn modelId="{E53B0B5E-F50D-4736-8D3A-56DB7B0F93BF}" type="presParOf" srcId="{A8989A44-15C6-478D-BACB-3EA55366FF4C}" destId="{DFF89930-2C24-49DF-AA92-C73CA6BC795C}" srcOrd="1" destOrd="0" presId="urn:microsoft.com/office/officeart/2009/3/layout/HorizontalOrganizationChart"/>
    <dgm:cxn modelId="{CF558E2E-DFA3-4F30-9717-FEAC2F0427E2}" type="presParOf" srcId="{DFF89930-2C24-49DF-AA92-C73CA6BC795C}" destId="{C236F7F9-9B9D-4CF0-A7CB-45803B362FD8}" srcOrd="0" destOrd="0" presId="urn:microsoft.com/office/officeart/2009/3/layout/HorizontalOrganizationChart"/>
    <dgm:cxn modelId="{DD6C47D0-D0CB-4F19-B8A1-F6CA3DF67038}" type="presParOf" srcId="{C236F7F9-9B9D-4CF0-A7CB-45803B362FD8}" destId="{56ED0DF2-CFF7-45A5-AB20-0F5EC05CB35B}" srcOrd="0" destOrd="0" presId="urn:microsoft.com/office/officeart/2009/3/layout/HorizontalOrganizationChart"/>
    <dgm:cxn modelId="{E67B990C-10F3-4E1F-AA36-55E354AA8095}" type="presParOf" srcId="{C236F7F9-9B9D-4CF0-A7CB-45803B362FD8}" destId="{0B967721-B912-4941-8B49-BFDCB6E40FC2}" srcOrd="1" destOrd="0" presId="urn:microsoft.com/office/officeart/2009/3/layout/HorizontalOrganizationChart"/>
    <dgm:cxn modelId="{2E36C6BA-1492-4E9A-8D2C-5D8092010F33}" type="presParOf" srcId="{DFF89930-2C24-49DF-AA92-C73CA6BC795C}" destId="{73B28FCF-884F-4F5D-A35D-A843D7835E40}" srcOrd="1" destOrd="0" presId="urn:microsoft.com/office/officeart/2009/3/layout/HorizontalOrganizationChart"/>
    <dgm:cxn modelId="{30AEB789-650F-4B46-AD81-E1F204F25B4B}" type="presParOf" srcId="{DFF89930-2C24-49DF-AA92-C73CA6BC795C}" destId="{03F773D1-61FF-48D6-8199-3B2009D8D571}" srcOrd="2" destOrd="0" presId="urn:microsoft.com/office/officeart/2009/3/layout/HorizontalOrganizationChart"/>
    <dgm:cxn modelId="{A9DE922E-7526-4557-9596-0CDE6DEC7BA3}" type="presParOf" srcId="{A8989A44-15C6-478D-BACB-3EA55366FF4C}" destId="{4D5CC5E5-04F2-401C-8C0F-271D5B8FC5B5}" srcOrd="2" destOrd="0" presId="urn:microsoft.com/office/officeart/2009/3/layout/HorizontalOrganizationChart"/>
    <dgm:cxn modelId="{BE778CA6-C482-4924-A1B4-6025FE5B8E22}" type="presParOf" srcId="{A8989A44-15C6-478D-BACB-3EA55366FF4C}" destId="{B8D63D7E-3F5C-450C-857B-2809C15645F3}" srcOrd="3" destOrd="0" presId="urn:microsoft.com/office/officeart/2009/3/layout/HorizontalOrganizationChart"/>
    <dgm:cxn modelId="{8D923F82-B6B4-46B0-9BBE-3F739AA0BCB0}" type="presParOf" srcId="{B8D63D7E-3F5C-450C-857B-2809C15645F3}" destId="{5C65885E-2167-45BC-967C-F860965805F7}" srcOrd="0" destOrd="0" presId="urn:microsoft.com/office/officeart/2009/3/layout/HorizontalOrganizationChart"/>
    <dgm:cxn modelId="{A27B7DE2-5C2D-4C4F-B0D3-8AD8423130F2}" type="presParOf" srcId="{5C65885E-2167-45BC-967C-F860965805F7}" destId="{462F07C6-E010-42D8-BDF9-5E1FA3334E05}" srcOrd="0" destOrd="0" presId="urn:microsoft.com/office/officeart/2009/3/layout/HorizontalOrganizationChart"/>
    <dgm:cxn modelId="{071D5BEF-5A58-4A1C-910B-D7426E86BADC}" type="presParOf" srcId="{5C65885E-2167-45BC-967C-F860965805F7}" destId="{BDD5A0CF-F8CD-4311-BFAA-D329653CDA58}" srcOrd="1" destOrd="0" presId="urn:microsoft.com/office/officeart/2009/3/layout/HorizontalOrganizationChart"/>
    <dgm:cxn modelId="{EDE3FD05-A384-471E-AFEC-3A4C8B3353B2}" type="presParOf" srcId="{B8D63D7E-3F5C-450C-857B-2809C15645F3}" destId="{163AB502-E0B6-45CE-B007-8A98384B12B8}" srcOrd="1" destOrd="0" presId="urn:microsoft.com/office/officeart/2009/3/layout/HorizontalOrganizationChart"/>
    <dgm:cxn modelId="{321C01ED-A747-4B6E-832A-507351726BCC}" type="presParOf" srcId="{B8D63D7E-3F5C-450C-857B-2809C15645F3}" destId="{C62A7372-EA44-44EF-9F70-CC3B3D989172}" srcOrd="2" destOrd="0" presId="urn:microsoft.com/office/officeart/2009/3/layout/HorizontalOrganizationChart"/>
    <dgm:cxn modelId="{4A7A07EF-C76E-470D-A429-06BEA66DFFE1}" type="presParOf" srcId="{F10029B0-36B2-4A1A-AC86-FA9780B179B2}" destId="{E5867084-B599-4656-B989-3A86A653BD71}"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13F93-961E-4DB7-BF4B-13E1208ACB2E}">
      <dsp:nvSpPr>
        <dsp:cNvPr id="0" name=""/>
        <dsp:cNvSpPr/>
      </dsp:nvSpPr>
      <dsp:spPr>
        <a:xfrm>
          <a:off x="0" y="0"/>
          <a:ext cx="1706218" cy="595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dirty="0"/>
            <a:t>Formal</a:t>
          </a:r>
        </a:p>
      </dsp:txBody>
      <dsp:txXfrm>
        <a:off x="0" y="0"/>
        <a:ext cx="1706218" cy="595016"/>
      </dsp:txXfrm>
    </dsp:sp>
    <dsp:sp modelId="{EB2556A0-8618-4E3B-BABA-355F62E7455C}">
      <dsp:nvSpPr>
        <dsp:cNvPr id="0" name=""/>
        <dsp:cNvSpPr/>
      </dsp:nvSpPr>
      <dsp:spPr>
        <a:xfrm>
          <a:off x="0" y="667359"/>
          <a:ext cx="1706218" cy="2312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0320" rIns="20320" bIns="20320" numCol="1" spcCol="1270" anchor="t" anchorCtr="0">
          <a:noAutofit/>
        </a:bodyPr>
        <a:lstStyle/>
        <a:p>
          <a:pPr marL="0" lvl="0" indent="0" algn="l" defTabSz="711200">
            <a:lnSpc>
              <a:spcPct val="100000"/>
            </a:lnSpc>
            <a:spcBef>
              <a:spcPct val="0"/>
            </a:spcBef>
            <a:spcAft>
              <a:spcPct val="35000"/>
            </a:spcAft>
            <a:buNone/>
          </a:pPr>
          <a:r>
            <a:rPr lang="en-GB" sz="1600" kern="1200" baseline="0" dirty="0"/>
            <a:t> By the law</a:t>
          </a:r>
        </a:p>
        <a:p>
          <a:pPr marL="0" lvl="0" indent="0" algn="l" defTabSz="711200">
            <a:lnSpc>
              <a:spcPct val="100000"/>
            </a:lnSpc>
            <a:spcBef>
              <a:spcPct val="0"/>
            </a:spcBef>
            <a:spcAft>
              <a:spcPct val="35000"/>
            </a:spcAft>
            <a:buNone/>
          </a:pPr>
          <a:endParaRPr lang="en-US" sz="1600" kern="1200" dirty="0"/>
        </a:p>
        <a:p>
          <a:pPr marL="0" lvl="0" indent="0" algn="l" defTabSz="711200">
            <a:lnSpc>
              <a:spcPct val="100000"/>
            </a:lnSpc>
            <a:spcBef>
              <a:spcPct val="0"/>
            </a:spcBef>
            <a:spcAft>
              <a:spcPct val="35000"/>
            </a:spcAft>
            <a:buNone/>
          </a:pPr>
          <a:r>
            <a:rPr lang="en-US" sz="1600" kern="1200" dirty="0"/>
            <a:t>Strict membership</a:t>
          </a:r>
        </a:p>
        <a:p>
          <a:pPr marL="0" lvl="0" indent="0" algn="l" defTabSz="711200">
            <a:lnSpc>
              <a:spcPct val="100000"/>
            </a:lnSpc>
            <a:spcBef>
              <a:spcPct val="0"/>
            </a:spcBef>
            <a:spcAft>
              <a:spcPct val="35000"/>
            </a:spcAft>
            <a:buNone/>
          </a:pPr>
          <a:endParaRPr lang="en-US" sz="1600" kern="1200" dirty="0"/>
        </a:p>
        <a:p>
          <a:pPr marL="0" lvl="0" indent="0" algn="l" defTabSz="711200">
            <a:lnSpc>
              <a:spcPct val="100000"/>
            </a:lnSpc>
            <a:spcBef>
              <a:spcPct val="0"/>
            </a:spcBef>
            <a:spcAft>
              <a:spcPct val="35000"/>
            </a:spcAft>
            <a:buNone/>
          </a:pPr>
          <a:r>
            <a:rPr lang="en-US" sz="1600" kern="1200" dirty="0"/>
            <a:t>Advise but not decide</a:t>
          </a:r>
        </a:p>
      </dsp:txBody>
      <dsp:txXfrm>
        <a:off x="0" y="667359"/>
        <a:ext cx="1706218" cy="2312068"/>
      </dsp:txXfrm>
    </dsp:sp>
    <dsp:sp modelId="{D2CD1E9A-C322-4049-9262-B95E090D6903}">
      <dsp:nvSpPr>
        <dsp:cNvPr id="0" name=""/>
        <dsp:cNvSpPr/>
      </dsp:nvSpPr>
      <dsp:spPr>
        <a:xfrm>
          <a:off x="1876840" y="6580"/>
          <a:ext cx="2244615" cy="595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baseline="0" dirty="0"/>
            <a:t>Diversity in membership</a:t>
          </a:r>
          <a:endParaRPr lang="en-US" sz="1800" kern="1200" dirty="0"/>
        </a:p>
      </dsp:txBody>
      <dsp:txXfrm>
        <a:off x="1876840" y="6580"/>
        <a:ext cx="2244615" cy="595016"/>
      </dsp:txXfrm>
    </dsp:sp>
    <dsp:sp modelId="{3EA9102A-C7B3-4D09-BB5B-A7B83357E3EA}">
      <dsp:nvSpPr>
        <dsp:cNvPr id="0" name=""/>
        <dsp:cNvSpPr/>
      </dsp:nvSpPr>
      <dsp:spPr>
        <a:xfrm>
          <a:off x="1923172" y="693682"/>
          <a:ext cx="1706218" cy="228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0320" rIns="20320" bIns="20320" numCol="1" spcCol="1270" anchor="t" anchorCtr="0">
          <a:noAutofit/>
        </a:bodyPr>
        <a:lstStyle/>
        <a:p>
          <a:pPr marL="0" lvl="0" indent="0" algn="l" defTabSz="711200">
            <a:lnSpc>
              <a:spcPct val="100000"/>
            </a:lnSpc>
            <a:spcBef>
              <a:spcPct val="0"/>
            </a:spcBef>
            <a:spcAft>
              <a:spcPct val="35000"/>
            </a:spcAft>
            <a:buNone/>
          </a:pPr>
          <a:r>
            <a:rPr lang="en-GB" sz="1600" kern="1200" baseline="0" dirty="0"/>
            <a:t>Several stakeholders involved</a:t>
          </a:r>
        </a:p>
        <a:p>
          <a:pPr marL="0" lvl="0" indent="0" algn="l" defTabSz="711200">
            <a:lnSpc>
              <a:spcPct val="100000"/>
            </a:lnSpc>
            <a:spcBef>
              <a:spcPct val="0"/>
            </a:spcBef>
            <a:spcAft>
              <a:spcPct val="35000"/>
            </a:spcAft>
            <a:buNone/>
          </a:pPr>
          <a:endParaRPr lang="en-GB" sz="1600" kern="1200" baseline="0" dirty="0"/>
        </a:p>
        <a:p>
          <a:pPr marL="0" lvl="0" indent="0" algn="l" defTabSz="711200">
            <a:lnSpc>
              <a:spcPct val="100000"/>
            </a:lnSpc>
            <a:spcBef>
              <a:spcPct val="0"/>
            </a:spcBef>
            <a:spcAft>
              <a:spcPct val="35000"/>
            </a:spcAft>
            <a:buNone/>
          </a:pPr>
          <a:r>
            <a:rPr lang="en-GB" sz="1600" kern="1200" baseline="0" dirty="0"/>
            <a:t>Each one can bring something</a:t>
          </a:r>
          <a:endParaRPr lang="en-US" sz="1600" kern="1200" dirty="0"/>
        </a:p>
      </dsp:txBody>
      <dsp:txXfrm>
        <a:off x="1923172" y="693682"/>
        <a:ext cx="1706218" cy="2285745"/>
      </dsp:txXfrm>
    </dsp:sp>
    <dsp:sp modelId="{6A5ED98B-C3A8-4F50-A36B-D74DD0B0D548}">
      <dsp:nvSpPr>
        <dsp:cNvPr id="0" name=""/>
        <dsp:cNvSpPr/>
      </dsp:nvSpPr>
      <dsp:spPr>
        <a:xfrm>
          <a:off x="4292078" y="10282"/>
          <a:ext cx="1706218" cy="595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baseline="0" dirty="0"/>
            <a:t>Focus on WI</a:t>
          </a:r>
          <a:endParaRPr lang="en-US" sz="1800" kern="1200" dirty="0"/>
        </a:p>
      </dsp:txBody>
      <dsp:txXfrm>
        <a:off x="4292078" y="10282"/>
        <a:ext cx="1706218" cy="595016"/>
      </dsp:txXfrm>
    </dsp:sp>
    <dsp:sp modelId="{439C8413-39D5-4DA4-94D4-D6D6753A18F1}">
      <dsp:nvSpPr>
        <dsp:cNvPr id="0" name=""/>
        <dsp:cNvSpPr/>
      </dsp:nvSpPr>
      <dsp:spPr>
        <a:xfrm>
          <a:off x="4292078" y="662035"/>
          <a:ext cx="1706218" cy="227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0320" rIns="20320" bIns="20320" numCol="1" spcCol="1270" anchor="t" anchorCtr="0">
          <a:noAutofit/>
        </a:bodyPr>
        <a:lstStyle/>
        <a:p>
          <a:pPr marL="0" lvl="0" indent="0" algn="l" defTabSz="711200">
            <a:lnSpc>
              <a:spcPct val="100000"/>
            </a:lnSpc>
            <a:spcBef>
              <a:spcPct val="0"/>
            </a:spcBef>
            <a:spcAft>
              <a:spcPct val="35000"/>
            </a:spcAft>
            <a:buNone/>
          </a:pPr>
          <a:r>
            <a:rPr lang="en-US" sz="1600" kern="1200" dirty="0"/>
            <a:t>Before</a:t>
          </a:r>
          <a:r>
            <a:rPr lang="en-US" sz="1600" kern="1200" baseline="0" dirty="0"/>
            <a:t> – during – after</a:t>
          </a:r>
        </a:p>
        <a:p>
          <a:pPr marL="0" lvl="0" indent="0" algn="l" defTabSz="711200">
            <a:lnSpc>
              <a:spcPct val="100000"/>
            </a:lnSpc>
            <a:spcBef>
              <a:spcPct val="0"/>
            </a:spcBef>
            <a:spcAft>
              <a:spcPct val="35000"/>
            </a:spcAft>
            <a:buNone/>
          </a:pPr>
          <a:endParaRPr lang="en-US" sz="1600" kern="1200" baseline="0" dirty="0"/>
        </a:p>
        <a:p>
          <a:pPr marL="0" lvl="0" indent="0" algn="l" defTabSz="711200">
            <a:lnSpc>
              <a:spcPct val="100000"/>
            </a:lnSpc>
            <a:spcBef>
              <a:spcPct val="0"/>
            </a:spcBef>
            <a:spcAft>
              <a:spcPct val="35000"/>
            </a:spcAft>
            <a:buNone/>
          </a:pPr>
          <a:r>
            <a:rPr lang="en-US" sz="1600" kern="1200" dirty="0"/>
            <a:t>Variety of research </a:t>
          </a:r>
        </a:p>
        <a:p>
          <a:pPr marL="0" lvl="0" indent="0" algn="l" defTabSz="711200">
            <a:lnSpc>
              <a:spcPct val="100000"/>
            </a:lnSpc>
            <a:spcBef>
              <a:spcPct val="0"/>
            </a:spcBef>
            <a:spcAft>
              <a:spcPct val="35000"/>
            </a:spcAft>
            <a:buNone/>
          </a:pPr>
          <a:endParaRPr lang="en-US" sz="1400" kern="1200" dirty="0"/>
        </a:p>
        <a:p>
          <a:pPr marL="0" lvl="0" indent="0" algn="l" defTabSz="711200">
            <a:lnSpc>
              <a:spcPct val="100000"/>
            </a:lnSpc>
            <a:spcBef>
              <a:spcPct val="0"/>
            </a:spcBef>
            <a:spcAft>
              <a:spcPct val="35000"/>
            </a:spcAft>
            <a:buNone/>
          </a:pPr>
          <a:endParaRPr lang="en-US" sz="1400" kern="1200" dirty="0"/>
        </a:p>
      </dsp:txBody>
      <dsp:txXfrm>
        <a:off x="4292078" y="662035"/>
        <a:ext cx="1706218" cy="2270937"/>
      </dsp:txXfrm>
    </dsp:sp>
    <dsp:sp modelId="{90D0C6D1-F72D-480F-8B7C-EEA4A47D8B35}">
      <dsp:nvSpPr>
        <dsp:cNvPr id="0" name=""/>
        <dsp:cNvSpPr/>
      </dsp:nvSpPr>
      <dsp:spPr>
        <a:xfrm>
          <a:off x="6168918" y="13984"/>
          <a:ext cx="1706218" cy="595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baseline="0" dirty="0"/>
            <a:t>Impactful Research</a:t>
          </a:r>
          <a:endParaRPr lang="en-US" sz="1800" kern="1200" dirty="0"/>
        </a:p>
      </dsp:txBody>
      <dsp:txXfrm>
        <a:off x="6168918" y="13984"/>
        <a:ext cx="1706218" cy="595016"/>
      </dsp:txXfrm>
    </dsp:sp>
    <dsp:sp modelId="{B392D287-7A53-49E8-83F4-7F0E54341D4E}">
      <dsp:nvSpPr>
        <dsp:cNvPr id="0" name=""/>
        <dsp:cNvSpPr/>
      </dsp:nvSpPr>
      <dsp:spPr>
        <a:xfrm>
          <a:off x="6168918" y="673141"/>
          <a:ext cx="1706218" cy="2256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0320" rIns="20320" bIns="20320" numCol="1" spcCol="1270" anchor="t" anchorCtr="0">
          <a:noAutofit/>
        </a:bodyPr>
        <a:lstStyle/>
        <a:p>
          <a:pPr marL="0" lvl="0" indent="0" algn="l" defTabSz="711200">
            <a:lnSpc>
              <a:spcPct val="100000"/>
            </a:lnSpc>
            <a:spcBef>
              <a:spcPct val="0"/>
            </a:spcBef>
            <a:spcAft>
              <a:spcPct val="35000"/>
            </a:spcAft>
            <a:buNone/>
          </a:pPr>
          <a:r>
            <a:rPr lang="en-GB" sz="1600" kern="1200" baseline="0" dirty="0"/>
            <a:t>Advancing knowledge </a:t>
          </a:r>
        </a:p>
        <a:p>
          <a:pPr marL="0" lvl="0" indent="0" algn="l" defTabSz="711200">
            <a:lnSpc>
              <a:spcPct val="100000"/>
            </a:lnSpc>
            <a:spcBef>
              <a:spcPct val="0"/>
            </a:spcBef>
            <a:spcAft>
              <a:spcPct val="35000"/>
            </a:spcAft>
            <a:buNone/>
          </a:pPr>
          <a:endParaRPr lang="en-GB" sz="1600" kern="1200" baseline="0" dirty="0"/>
        </a:p>
        <a:p>
          <a:pPr marL="0" lvl="0" indent="0" algn="l" defTabSz="711200">
            <a:lnSpc>
              <a:spcPct val="100000"/>
            </a:lnSpc>
            <a:spcBef>
              <a:spcPct val="0"/>
            </a:spcBef>
            <a:spcAft>
              <a:spcPct val="35000"/>
            </a:spcAft>
            <a:buNone/>
          </a:pPr>
          <a:r>
            <a:rPr lang="en-GB" sz="1600" kern="1200" baseline="0" dirty="0"/>
            <a:t>Addressing societal challenges</a:t>
          </a:r>
        </a:p>
        <a:p>
          <a:pPr marL="0" lvl="0" indent="0" algn="l" defTabSz="711200">
            <a:lnSpc>
              <a:spcPct val="100000"/>
            </a:lnSpc>
            <a:spcBef>
              <a:spcPct val="0"/>
            </a:spcBef>
            <a:spcAft>
              <a:spcPct val="35000"/>
            </a:spcAft>
            <a:buNone/>
          </a:pPr>
          <a:endParaRPr lang="en-GB" sz="1600" kern="1200" baseline="0" dirty="0"/>
        </a:p>
        <a:p>
          <a:pPr marL="0" lvl="0" indent="0" algn="l" defTabSz="711200">
            <a:lnSpc>
              <a:spcPct val="100000"/>
            </a:lnSpc>
            <a:spcBef>
              <a:spcPct val="0"/>
            </a:spcBef>
            <a:spcAft>
              <a:spcPct val="35000"/>
            </a:spcAft>
            <a:buNone/>
          </a:pPr>
          <a:r>
            <a:rPr lang="en-GB" sz="1600" kern="1200" baseline="0" dirty="0"/>
            <a:t>Enhance processes </a:t>
          </a:r>
          <a:endParaRPr lang="en-US" sz="1600" kern="1200" dirty="0"/>
        </a:p>
      </dsp:txBody>
      <dsp:txXfrm>
        <a:off x="6168918" y="673141"/>
        <a:ext cx="1706218" cy="22561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5CC5E5-04F2-401C-8C0F-271D5B8FC5B5}">
      <dsp:nvSpPr>
        <dsp:cNvPr id="0" name=""/>
        <dsp:cNvSpPr/>
      </dsp:nvSpPr>
      <dsp:spPr>
        <a:xfrm>
          <a:off x="4032839" y="3339330"/>
          <a:ext cx="464501" cy="458616"/>
        </a:xfrm>
        <a:custGeom>
          <a:avLst/>
          <a:gdLst/>
          <a:ahLst/>
          <a:cxnLst/>
          <a:rect l="0" t="0" r="0" b="0"/>
          <a:pathLst>
            <a:path>
              <a:moveTo>
                <a:pt x="0" y="0"/>
              </a:moveTo>
              <a:lnTo>
                <a:pt x="277217" y="0"/>
              </a:lnTo>
              <a:lnTo>
                <a:pt x="277217" y="458616"/>
              </a:lnTo>
              <a:lnTo>
                <a:pt x="464501" y="45861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BDA39E-A2C4-45B1-A3E1-0153A1FD6E77}">
      <dsp:nvSpPr>
        <dsp:cNvPr id="0" name=""/>
        <dsp:cNvSpPr/>
      </dsp:nvSpPr>
      <dsp:spPr>
        <a:xfrm>
          <a:off x="4032839" y="2936287"/>
          <a:ext cx="464501" cy="403043"/>
        </a:xfrm>
        <a:custGeom>
          <a:avLst/>
          <a:gdLst/>
          <a:ahLst/>
          <a:cxnLst/>
          <a:rect l="0" t="0" r="0" b="0"/>
          <a:pathLst>
            <a:path>
              <a:moveTo>
                <a:pt x="0" y="403043"/>
              </a:moveTo>
              <a:lnTo>
                <a:pt x="277217" y="403043"/>
              </a:lnTo>
              <a:lnTo>
                <a:pt x="277217" y="0"/>
              </a:lnTo>
              <a:lnTo>
                <a:pt x="464501" y="0"/>
              </a:lnTo>
            </a:path>
          </a:pathLst>
        </a:custGeom>
        <a:noFill/>
        <a:ln w="25400" cap="flat" cmpd="sng" algn="ctr">
          <a:solidFill>
            <a:schemeClr val="accent3">
              <a:lumMod val="75000"/>
            </a:schemeClr>
          </a:solidFill>
          <a:prstDash val="solid"/>
        </a:ln>
        <a:effectLst/>
      </dsp:spPr>
      <dsp:style>
        <a:lnRef idx="2">
          <a:scrgbClr r="0" g="0" b="0"/>
        </a:lnRef>
        <a:fillRef idx="0">
          <a:scrgbClr r="0" g="0" b="0"/>
        </a:fillRef>
        <a:effectRef idx="0">
          <a:scrgbClr r="0" g="0" b="0"/>
        </a:effectRef>
        <a:fontRef idx="minor"/>
      </dsp:style>
    </dsp:sp>
    <dsp:sp modelId="{BFA51C66-90D7-444C-BA4D-F4D1A5BB2FD0}">
      <dsp:nvSpPr>
        <dsp:cNvPr id="0" name=""/>
        <dsp:cNvSpPr/>
      </dsp:nvSpPr>
      <dsp:spPr>
        <a:xfrm>
          <a:off x="1875366" y="1838588"/>
          <a:ext cx="1221053" cy="1215133"/>
        </a:xfrm>
        <a:custGeom>
          <a:avLst/>
          <a:gdLst/>
          <a:ahLst/>
          <a:cxnLst/>
          <a:rect l="0" t="0" r="0" b="0"/>
          <a:pathLst>
            <a:path>
              <a:moveTo>
                <a:pt x="0" y="0"/>
              </a:moveTo>
              <a:lnTo>
                <a:pt x="1221053" y="0"/>
              </a:lnTo>
              <a:lnTo>
                <a:pt x="1221053" y="12151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24BC8E-CE7E-4837-B029-260193B326EC}">
      <dsp:nvSpPr>
        <dsp:cNvPr id="0" name=""/>
        <dsp:cNvSpPr/>
      </dsp:nvSpPr>
      <dsp:spPr>
        <a:xfrm>
          <a:off x="1875366" y="1653555"/>
          <a:ext cx="1221296" cy="185032"/>
        </a:xfrm>
        <a:custGeom>
          <a:avLst/>
          <a:gdLst/>
          <a:ahLst/>
          <a:cxnLst/>
          <a:rect l="0" t="0" r="0" b="0"/>
          <a:pathLst>
            <a:path>
              <a:moveTo>
                <a:pt x="0" y="185032"/>
              </a:moveTo>
              <a:lnTo>
                <a:pt x="1221296" y="185032"/>
              </a:lnTo>
              <a:lnTo>
                <a:pt x="122129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DA7E04-5A9D-465B-AF94-C68124B4093F}">
      <dsp:nvSpPr>
        <dsp:cNvPr id="0" name=""/>
        <dsp:cNvSpPr/>
      </dsp:nvSpPr>
      <dsp:spPr>
        <a:xfrm>
          <a:off x="2528" y="1552980"/>
          <a:ext cx="1872838" cy="5712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26 modules </a:t>
          </a:r>
        </a:p>
      </dsp:txBody>
      <dsp:txXfrm>
        <a:off x="2528" y="1552980"/>
        <a:ext cx="1872838" cy="571215"/>
      </dsp:txXfrm>
    </dsp:sp>
    <dsp:sp modelId="{E35F9566-1C83-4446-8216-A89FFDEA775A}">
      <dsp:nvSpPr>
        <dsp:cNvPr id="0" name=""/>
        <dsp:cNvSpPr/>
      </dsp:nvSpPr>
      <dsp:spPr>
        <a:xfrm>
          <a:off x="2160244" y="1082340"/>
          <a:ext cx="1872838" cy="5712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19 on site</a:t>
          </a:r>
        </a:p>
      </dsp:txBody>
      <dsp:txXfrm>
        <a:off x="2160244" y="1082340"/>
        <a:ext cx="1872838" cy="571215"/>
      </dsp:txXfrm>
    </dsp:sp>
    <dsp:sp modelId="{D0DA7401-DD86-4FD3-AB93-86906076C07D}">
      <dsp:nvSpPr>
        <dsp:cNvPr id="0" name=""/>
        <dsp:cNvSpPr/>
      </dsp:nvSpPr>
      <dsp:spPr>
        <a:xfrm>
          <a:off x="2160000" y="3053722"/>
          <a:ext cx="1872838" cy="5712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7 e-learning</a:t>
          </a:r>
        </a:p>
      </dsp:txBody>
      <dsp:txXfrm>
        <a:off x="2160000" y="3053722"/>
        <a:ext cx="1872838" cy="571215"/>
      </dsp:txXfrm>
    </dsp:sp>
    <dsp:sp modelId="{56ED0DF2-CFF7-45A5-AB20-0F5EC05CB35B}">
      <dsp:nvSpPr>
        <dsp:cNvPr id="0" name=""/>
        <dsp:cNvSpPr/>
      </dsp:nvSpPr>
      <dsp:spPr>
        <a:xfrm>
          <a:off x="4497341" y="2650679"/>
          <a:ext cx="1872838" cy="571215"/>
        </a:xfrm>
        <a:prstGeom prst="rect">
          <a:avLst/>
        </a:prstGeom>
        <a:solidFill>
          <a:schemeClr val="accent3">
            <a:lumMod val="20000"/>
            <a:lumOff val="80000"/>
          </a:schemeClr>
        </a:solidFill>
        <a:ln w="25400" cap="flat" cmpd="sng" algn="ctr">
          <a:solidFill>
            <a:schemeClr val="accent3">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100000"/>
            </a:lnSpc>
            <a:spcBef>
              <a:spcPct val="0"/>
            </a:spcBef>
            <a:spcAft>
              <a:spcPts val="0"/>
            </a:spcAft>
            <a:buNone/>
          </a:pPr>
          <a:r>
            <a:rPr lang="nl-BE" sz="2800" kern="1200" noProof="0" dirty="0">
              <a:solidFill>
                <a:schemeClr val="accent3">
                  <a:lumMod val="75000"/>
                </a:schemeClr>
              </a:solidFill>
              <a:latin typeface="Arial" panose="020B0604020202020204" pitchFamily="34" charset="0"/>
              <a:cs typeface="Arial" panose="020B0604020202020204" pitchFamily="34" charset="0"/>
            </a:rPr>
            <a:t>M U V W</a:t>
          </a:r>
        </a:p>
      </dsp:txBody>
      <dsp:txXfrm>
        <a:off x="4497341" y="2650679"/>
        <a:ext cx="1872838" cy="571215"/>
      </dsp:txXfrm>
    </dsp:sp>
    <dsp:sp modelId="{462F07C6-E010-42D8-BDF9-5E1FA3334E05}">
      <dsp:nvSpPr>
        <dsp:cNvPr id="0" name=""/>
        <dsp:cNvSpPr/>
      </dsp:nvSpPr>
      <dsp:spPr>
        <a:xfrm>
          <a:off x="4497341" y="3512338"/>
          <a:ext cx="1872838" cy="571215"/>
        </a:xfrm>
        <a:prstGeom prst="rect">
          <a:avLst/>
        </a:prstGeom>
        <a:solidFill>
          <a:schemeClr val="accent3">
            <a:lumMod val="60000"/>
            <a:lumOff val="40000"/>
          </a:schemeClr>
        </a:solidFill>
        <a:ln w="25400" cap="flat" cmpd="sng" algn="ctr">
          <a:solidFill>
            <a:schemeClr val="accent3">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0" kern="1200" dirty="0">
              <a:solidFill>
                <a:schemeClr val="accent3">
                  <a:lumMod val="75000"/>
                </a:schemeClr>
              </a:solidFill>
              <a:latin typeface="Arial" panose="020B0604020202020204" pitchFamily="34" charset="0"/>
              <a:cs typeface="Arial" panose="020B0604020202020204" pitchFamily="34" charset="0"/>
            </a:rPr>
            <a:t>C I R</a:t>
          </a:r>
        </a:p>
      </dsp:txBody>
      <dsp:txXfrm>
        <a:off x="4497341" y="3512338"/>
        <a:ext cx="1872838" cy="571215"/>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1CE26CE-184F-22C7-6982-ADCED221DB9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charset="0"/>
              </a:defRPr>
            </a:lvl1pPr>
          </a:lstStyle>
          <a:p>
            <a:pPr>
              <a:defRPr/>
            </a:pPr>
            <a:endParaRPr lang="fr-BE"/>
          </a:p>
        </p:txBody>
      </p:sp>
      <p:sp>
        <p:nvSpPr>
          <p:cNvPr id="3" name="Espace réservé de la date 2">
            <a:extLst>
              <a:ext uri="{FF2B5EF4-FFF2-40B4-BE49-F238E27FC236}">
                <a16:creationId xmlns:a16="http://schemas.microsoft.com/office/drawing/2014/main" id="{81686BCA-BF67-19DC-AABC-8A670B382F67}"/>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smtClean="0">
                <a:latin typeface="Arial" charset="0"/>
              </a:defRPr>
            </a:lvl1pPr>
          </a:lstStyle>
          <a:p>
            <a:pPr>
              <a:defRPr/>
            </a:pPr>
            <a:fld id="{AE43CAE2-1875-6B41-AEA1-DF1B83370E1D}" type="datetimeFigureOut">
              <a:rPr lang="fr-BE"/>
              <a:pPr>
                <a:defRPr/>
              </a:pPr>
              <a:t>10/10/24</a:t>
            </a:fld>
            <a:endParaRPr lang="fr-BE"/>
          </a:p>
        </p:txBody>
      </p:sp>
      <p:sp>
        <p:nvSpPr>
          <p:cNvPr id="4" name="Espace réservé de l'image des diapositives 3">
            <a:extLst>
              <a:ext uri="{FF2B5EF4-FFF2-40B4-BE49-F238E27FC236}">
                <a16:creationId xmlns:a16="http://schemas.microsoft.com/office/drawing/2014/main" id="{728CCC3D-A633-E95B-A0AD-F75B0E38E1E8}"/>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fr-BE" noProof="0"/>
          </a:p>
        </p:txBody>
      </p:sp>
      <p:sp>
        <p:nvSpPr>
          <p:cNvPr id="5" name="Espace réservé des notes 4">
            <a:extLst>
              <a:ext uri="{FF2B5EF4-FFF2-40B4-BE49-F238E27FC236}">
                <a16:creationId xmlns:a16="http://schemas.microsoft.com/office/drawing/2014/main" id="{3AC2983A-AF3A-8799-879E-892416F9251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fr-BE" noProof="0"/>
          </a:p>
        </p:txBody>
      </p:sp>
      <p:sp>
        <p:nvSpPr>
          <p:cNvPr id="6" name="Espace réservé du pied de page 5">
            <a:extLst>
              <a:ext uri="{FF2B5EF4-FFF2-40B4-BE49-F238E27FC236}">
                <a16:creationId xmlns:a16="http://schemas.microsoft.com/office/drawing/2014/main" id="{52885750-1B87-412B-A938-B6FCBBF1D193}"/>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fr-BE"/>
          </a:p>
        </p:txBody>
      </p:sp>
      <p:sp>
        <p:nvSpPr>
          <p:cNvPr id="7" name="Espace réservé du numéro de diapositive 6">
            <a:extLst>
              <a:ext uri="{FF2B5EF4-FFF2-40B4-BE49-F238E27FC236}">
                <a16:creationId xmlns:a16="http://schemas.microsoft.com/office/drawing/2014/main" id="{8EE88E8F-B4FD-4F59-6F92-AF63AA84D39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smtClean="0">
                <a:latin typeface="Arial" charset="0"/>
              </a:defRPr>
            </a:lvl1pPr>
          </a:lstStyle>
          <a:p>
            <a:pPr>
              <a:defRPr/>
            </a:pPr>
            <a:fld id="{03B4A265-3FFE-0A49-878A-4D4DDC24198B}" type="slidenum">
              <a:rPr lang="fr-BE"/>
              <a:pPr>
                <a:defRPr/>
              </a:pPr>
              <a:t>‹N°›</a:t>
            </a:fld>
            <a:endParaRPr lang="fr-B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pPr>
              <a:defRPr/>
            </a:pPr>
            <a:fld id="{03B4A265-3FFE-0A49-878A-4D4DDC24198B}" type="slidenum">
              <a:rPr lang="fr-BE" smtClean="0"/>
              <a:pPr>
                <a:defRPr/>
              </a:pPr>
              <a:t>1</a:t>
            </a:fld>
            <a:endParaRPr lang="fr-BE"/>
          </a:p>
        </p:txBody>
      </p:sp>
    </p:spTree>
    <p:extLst>
      <p:ext uri="{BB962C8B-B14F-4D97-AF65-F5344CB8AC3E}">
        <p14:creationId xmlns:p14="http://schemas.microsoft.com/office/powerpoint/2010/main" val="3582868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F2634725-C055-61AA-F1A7-5784A231C5D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a:extLst>
              <a:ext uri="{FF2B5EF4-FFF2-40B4-BE49-F238E27FC236}">
                <a16:creationId xmlns:a16="http://schemas.microsoft.com/office/drawing/2014/main" id="{008BBE56-579D-0679-A9D7-E242655EEF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fr-FR"/>
              <a:t>This presentation provides an overview of our Center of Knowledge and its functioning, operations, and current research projects.</a:t>
            </a:r>
          </a:p>
        </p:txBody>
      </p:sp>
      <p:sp>
        <p:nvSpPr>
          <p:cNvPr id="99332" name="Slide Number Placeholder 3">
            <a:extLst>
              <a:ext uri="{FF2B5EF4-FFF2-40B4-BE49-F238E27FC236}">
                <a16:creationId xmlns:a16="http://schemas.microsoft.com/office/drawing/2014/main" id="{0302ED35-23A7-3DE6-54E3-EBCF4F3CBEE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30808809-F2B1-8248-B3C5-4DF4162265EF}" type="slidenum">
              <a:rPr lang="en-GB" altLang="fr-FR" sz="1200">
                <a:solidFill>
                  <a:srgbClr val="000000"/>
                </a:solidFill>
                <a:latin typeface="Calibri" panose="020F0502020204030204" pitchFamily="34" charset="0"/>
              </a:rPr>
              <a:pPr/>
              <a:t>47</a:t>
            </a:fld>
            <a:endParaRPr lang="en-GB" altLang="fr-FR" sz="1200">
              <a:solidFill>
                <a:srgbClr val="000000"/>
              </a:solidFill>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id="{D01C0AFD-F449-3073-BD17-B2CFDD982FC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a:extLst>
              <a:ext uri="{FF2B5EF4-FFF2-40B4-BE49-F238E27FC236}">
                <a16:creationId xmlns:a16="http://schemas.microsoft.com/office/drawing/2014/main" id="{AEF648BD-5479-9E0D-D06E-215EA082D9D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fr-FR"/>
              <a:t>The following topics will be covered in this presentation: Introduction to Our Center of Knowledge, Functioning and Operations, and Current Research Projects and Findings.</a:t>
            </a:r>
          </a:p>
        </p:txBody>
      </p:sp>
      <p:sp>
        <p:nvSpPr>
          <p:cNvPr id="101380" name="Slide Number Placeholder 3">
            <a:extLst>
              <a:ext uri="{FF2B5EF4-FFF2-40B4-BE49-F238E27FC236}">
                <a16:creationId xmlns:a16="http://schemas.microsoft.com/office/drawing/2014/main" id="{5FDC6972-80E8-BA40-4679-4A8C963524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BCB88650-3831-6242-A4A0-5E955B3F3542}" type="slidenum">
              <a:rPr lang="en-GB" altLang="fr-FR" sz="1200">
                <a:solidFill>
                  <a:srgbClr val="000000"/>
                </a:solidFill>
                <a:latin typeface="Calibri" panose="020F0502020204030204" pitchFamily="34" charset="0"/>
              </a:rPr>
              <a:pPr/>
              <a:t>48</a:t>
            </a:fld>
            <a:endParaRPr lang="en-GB" altLang="fr-FR" sz="1200">
              <a:solidFill>
                <a:srgbClr val="000000"/>
              </a:solidFill>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id="{2F6AA1B4-8C8C-3B1C-FD33-473BC970E7D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a:extLst>
              <a:ext uri="{FF2B5EF4-FFF2-40B4-BE49-F238E27FC236}">
                <a16:creationId xmlns:a16="http://schemas.microsoft.com/office/drawing/2014/main" id="{5F8D9CA0-EEBF-A9EF-A87B-B898F79BC5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fr-FR"/>
              <a:t>Our Center of Knowledge was established 10 years ago with a mission to promote interdisciplinary research, education, and engagement. Our core values include academic excellence, innovation, and community impact. This section will cover our history and mission, core values and objectives, and organizational structure.</a:t>
            </a:r>
          </a:p>
        </p:txBody>
      </p:sp>
      <p:sp>
        <p:nvSpPr>
          <p:cNvPr id="103428" name="Slide Number Placeholder 3">
            <a:extLst>
              <a:ext uri="{FF2B5EF4-FFF2-40B4-BE49-F238E27FC236}">
                <a16:creationId xmlns:a16="http://schemas.microsoft.com/office/drawing/2014/main" id="{73C24A63-9387-0F48-E08C-86AFB57950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8EE87879-43CA-3A4A-A3CF-E4C77BCC5B5E}" type="slidenum">
              <a:rPr lang="en-GB" altLang="fr-FR" sz="1200">
                <a:solidFill>
                  <a:srgbClr val="000000"/>
                </a:solidFill>
                <a:latin typeface="Calibri" panose="020F0502020204030204" pitchFamily="34" charset="0"/>
              </a:rPr>
              <a:pPr/>
              <a:t>49</a:t>
            </a:fld>
            <a:endParaRPr lang="en-GB" altLang="fr-FR" sz="1200">
              <a:solidFill>
                <a:srgbClr val="000000"/>
              </a:solidFil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D38FAE44-681F-836E-431B-1DD9ADF3F7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31A8A680-2945-8FD2-C8FA-0B96F81B83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fr-FR"/>
              <a:t>Our Center of Knowledge has streamlined administrative and management processes to ensure efficiency and effectiveness. We have clear policies and procedures for different functions, such as human resources, finance, and procurement. We also have a performance management system that ensures accountability and transparency.</a:t>
            </a:r>
          </a:p>
        </p:txBody>
      </p:sp>
      <p:sp>
        <p:nvSpPr>
          <p:cNvPr id="105476" name="Slide Number Placeholder 3">
            <a:extLst>
              <a:ext uri="{FF2B5EF4-FFF2-40B4-BE49-F238E27FC236}">
                <a16:creationId xmlns:a16="http://schemas.microsoft.com/office/drawing/2014/main" id="{953E9B18-2FA7-5321-B7ED-888EA90862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FCB857AA-FA51-754F-9D91-8093CAE91EBF}" type="slidenum">
              <a:rPr lang="en-GB" altLang="fr-FR" sz="1200">
                <a:solidFill>
                  <a:srgbClr val="000000"/>
                </a:solidFill>
                <a:latin typeface="Calibri" panose="020F0502020204030204" pitchFamily="34" charset="0"/>
              </a:rPr>
              <a:pPr/>
              <a:t>50</a:t>
            </a:fld>
            <a:endParaRPr lang="en-GB" altLang="fr-FR" sz="1200">
              <a:solidFill>
                <a:srgbClr val="000000"/>
              </a:solidFill>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DB2D4202-E754-FD47-011B-614AC0101A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a:extLst>
              <a:ext uri="{FF2B5EF4-FFF2-40B4-BE49-F238E27FC236}">
                <a16:creationId xmlns:a16="http://schemas.microsoft.com/office/drawing/2014/main" id="{4AADE8DF-8665-C6E4-A0FC-38E8354C7DB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fr-FR"/>
              <a:t>In conclusion, our Center of Knowledge is a thriving interdisciplinary research and education center that promotes academic excellence, innovation, and community impact. We have a rich history and mission, clear core values and objectives, and a flat organizational structure that fosters collaboration and innovation. We have streamlined administrative and management processes, diverse research funding and grants, and strong collaborations and partnerships. Our ongoing research projects, key discoveries and publications, and impact on the academic community and beyond demonstrate our commitment to advancing knowledge and addressing societal challenges.</a:t>
            </a:r>
          </a:p>
        </p:txBody>
      </p:sp>
      <p:sp>
        <p:nvSpPr>
          <p:cNvPr id="108548" name="Slide Number Placeholder 3">
            <a:extLst>
              <a:ext uri="{FF2B5EF4-FFF2-40B4-BE49-F238E27FC236}">
                <a16:creationId xmlns:a16="http://schemas.microsoft.com/office/drawing/2014/main" id="{91E1749F-730C-16D5-1056-AC13F06E4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9E656F8B-A3E9-7F4A-BDDD-69007E129B7E}" type="slidenum">
              <a:rPr lang="en-GB" altLang="fr-FR" sz="1200">
                <a:solidFill>
                  <a:srgbClr val="000000"/>
                </a:solidFill>
                <a:latin typeface="Calibri" panose="020F0502020204030204" pitchFamily="34" charset="0"/>
              </a:rPr>
              <a:pPr/>
              <a:t>52</a:t>
            </a:fld>
            <a:endParaRPr lang="en-GB" altLang="fr-FR" sz="1200">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jdelijke aanduiding voor dia-afbeelding 1">
            <a:extLst>
              <a:ext uri="{FF2B5EF4-FFF2-40B4-BE49-F238E27FC236}">
                <a16:creationId xmlns:a16="http://schemas.microsoft.com/office/drawing/2014/main" id="{4BEEE471-F846-06A2-BE8C-3EFBB5A6D8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Tijdelijke aanduiding voor notities 2">
            <a:extLst>
              <a:ext uri="{FF2B5EF4-FFF2-40B4-BE49-F238E27FC236}">
                <a16:creationId xmlns:a16="http://schemas.microsoft.com/office/drawing/2014/main" id="{DC66B978-5BB6-1BBF-BCBC-4A48E3A639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13668" name="Tijdelijke aanduiding voor dianummer 3">
            <a:extLst>
              <a:ext uri="{FF2B5EF4-FFF2-40B4-BE49-F238E27FC236}">
                <a16:creationId xmlns:a16="http://schemas.microsoft.com/office/drawing/2014/main" id="{F4A8339B-896C-4C9A-B49A-806D7AC8E15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1F510E50-EC87-BE4D-80C7-AB8C017500D0}" type="slidenum">
              <a:rPr lang="en-GB" altLang="en-US" sz="1200">
                <a:solidFill>
                  <a:srgbClr val="000000"/>
                </a:solidFill>
                <a:latin typeface="Calibri" panose="020F0502020204030204" pitchFamily="34" charset="0"/>
              </a:rPr>
              <a:pPr eaLnBrk="0" hangingPunct="0"/>
              <a:t>56</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jdelijke aanduiding voor dia-afbeelding 1">
            <a:extLst>
              <a:ext uri="{FF2B5EF4-FFF2-40B4-BE49-F238E27FC236}">
                <a16:creationId xmlns:a16="http://schemas.microsoft.com/office/drawing/2014/main" id="{062B1995-2731-E8F6-45C9-59DD9B693EF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Tijdelijke aanduiding voor notities 2">
            <a:extLst>
              <a:ext uri="{FF2B5EF4-FFF2-40B4-BE49-F238E27FC236}">
                <a16:creationId xmlns:a16="http://schemas.microsoft.com/office/drawing/2014/main" id="{3023E178-3C95-F70A-3237-F6DFE12A493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15716" name="Tijdelijke aanduiding voor dianummer 3">
            <a:extLst>
              <a:ext uri="{FF2B5EF4-FFF2-40B4-BE49-F238E27FC236}">
                <a16:creationId xmlns:a16="http://schemas.microsoft.com/office/drawing/2014/main" id="{2A8D1E97-B266-D36E-22E9-B720C29F329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CABB8E67-401D-9F47-86A3-A0135202CDD4}" type="slidenum">
              <a:rPr lang="en-GB" altLang="en-US" sz="1200">
                <a:solidFill>
                  <a:srgbClr val="000000"/>
                </a:solidFill>
                <a:latin typeface="Calibri" panose="020F0502020204030204" pitchFamily="34" charset="0"/>
              </a:rPr>
              <a:pPr eaLnBrk="0" hangingPunct="0"/>
              <a:t>57</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jdelijke aanduiding voor dia-afbeelding 1">
            <a:extLst>
              <a:ext uri="{FF2B5EF4-FFF2-40B4-BE49-F238E27FC236}">
                <a16:creationId xmlns:a16="http://schemas.microsoft.com/office/drawing/2014/main" id="{B8EDDA17-A653-D897-2606-615C530E757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Tijdelijke aanduiding voor notities 2">
            <a:extLst>
              <a:ext uri="{FF2B5EF4-FFF2-40B4-BE49-F238E27FC236}">
                <a16:creationId xmlns:a16="http://schemas.microsoft.com/office/drawing/2014/main" id="{C0B1AECE-3FA1-29DC-123F-771FEDF7626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17764" name="Tijdelijke aanduiding voor dianummer 3">
            <a:extLst>
              <a:ext uri="{FF2B5EF4-FFF2-40B4-BE49-F238E27FC236}">
                <a16:creationId xmlns:a16="http://schemas.microsoft.com/office/drawing/2014/main" id="{73938BEC-C5E2-A624-CF90-D2A75A293B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F2A60A10-3C79-1745-8CFB-F1D2734ECB88}" type="slidenum">
              <a:rPr lang="en-GB" altLang="en-US" sz="1200">
                <a:solidFill>
                  <a:srgbClr val="000000"/>
                </a:solidFill>
                <a:latin typeface="Calibri" panose="020F0502020204030204" pitchFamily="34" charset="0"/>
              </a:rPr>
              <a:pPr eaLnBrk="0" hangingPunct="0"/>
              <a:t>58</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jdelijke aanduiding voor dia-afbeelding 1">
            <a:extLst>
              <a:ext uri="{FF2B5EF4-FFF2-40B4-BE49-F238E27FC236}">
                <a16:creationId xmlns:a16="http://schemas.microsoft.com/office/drawing/2014/main" id="{996C34D7-E28E-93A9-973A-E2FCB21B7CF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Tijdelijke aanduiding voor notities 2">
            <a:extLst>
              <a:ext uri="{FF2B5EF4-FFF2-40B4-BE49-F238E27FC236}">
                <a16:creationId xmlns:a16="http://schemas.microsoft.com/office/drawing/2014/main" id="{3F10056E-2406-1154-2556-6BB8FCB70F1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21860" name="Tijdelijke aanduiding voor dianummer 3">
            <a:extLst>
              <a:ext uri="{FF2B5EF4-FFF2-40B4-BE49-F238E27FC236}">
                <a16:creationId xmlns:a16="http://schemas.microsoft.com/office/drawing/2014/main" id="{450CE5D8-3AD7-DAB7-0176-80B72786C7A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E7585A6E-1077-CB4A-8489-422A242394C6}" type="slidenum">
              <a:rPr lang="en-GB" altLang="en-US" sz="1200">
                <a:solidFill>
                  <a:srgbClr val="000000"/>
                </a:solidFill>
                <a:latin typeface="Calibri" panose="020F0502020204030204" pitchFamily="34" charset="0"/>
              </a:rPr>
              <a:pPr eaLnBrk="0" hangingPunct="0"/>
              <a:t>61</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jdelijke aanduiding voor dia-afbeelding 1">
            <a:extLst>
              <a:ext uri="{FF2B5EF4-FFF2-40B4-BE49-F238E27FC236}">
                <a16:creationId xmlns:a16="http://schemas.microsoft.com/office/drawing/2014/main" id="{F3C7E2C4-076B-BE6E-22BF-02D7C62114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Tijdelijke aanduiding voor notities 2">
            <a:extLst>
              <a:ext uri="{FF2B5EF4-FFF2-40B4-BE49-F238E27FC236}">
                <a16:creationId xmlns:a16="http://schemas.microsoft.com/office/drawing/2014/main" id="{03A29F5B-4A82-EE3F-D8F4-4D81F3AF72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BE" altLang="nl-BE"/>
              <a:t>We zijn ervan overtuigd dat participatie en werken belangrijk is voor het individu, de werkgever en de maatschappij en door een beperking om gelijk welke aard kunnen er problemen ontstaan.</a:t>
            </a:r>
          </a:p>
          <a:p>
            <a:pPr>
              <a:spcBef>
                <a:spcPct val="0"/>
              </a:spcBef>
            </a:pPr>
            <a:r>
              <a:rPr lang="nl-BE" altLang="nl-BE"/>
              <a:t>Alleen al binnen de ziekte verzekering zien we een enorme stijging van mensen op arbeidsongeschiktheid, dus er is zeker een nood</a:t>
            </a:r>
          </a:p>
        </p:txBody>
      </p:sp>
      <p:sp>
        <p:nvSpPr>
          <p:cNvPr id="123908" name="Tijdelijke aanduiding voor dianummer 3">
            <a:extLst>
              <a:ext uri="{FF2B5EF4-FFF2-40B4-BE49-F238E27FC236}">
                <a16:creationId xmlns:a16="http://schemas.microsoft.com/office/drawing/2014/main" id="{A640CA7D-A44A-D97C-805E-D1DC61E07A5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65F34A97-76C2-C64A-A3BA-5C705C0F8061}" type="slidenum">
              <a:rPr lang="en-GB" altLang="en-US" sz="1200">
                <a:solidFill>
                  <a:srgbClr val="000000"/>
                </a:solidFill>
                <a:latin typeface="Calibri" panose="020F0502020204030204" pitchFamily="34" charset="0"/>
              </a:rPr>
              <a:pPr eaLnBrk="0" hangingPunct="0"/>
              <a:t>62</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jdelijke aanduiding voor dia-afbeelding 1">
            <a:extLst>
              <a:ext uri="{FF2B5EF4-FFF2-40B4-BE49-F238E27FC236}">
                <a16:creationId xmlns:a16="http://schemas.microsoft.com/office/drawing/2014/main" id="{0AC8E2F7-944C-6A11-140D-7D6521DAA52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Tijdelijke aanduiding voor notities 2">
            <a:extLst>
              <a:ext uri="{FF2B5EF4-FFF2-40B4-BE49-F238E27FC236}">
                <a16:creationId xmlns:a16="http://schemas.microsoft.com/office/drawing/2014/main" id="{A00B9065-37E1-8881-0188-33AABB746D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25956" name="Tijdelijke aanduiding voor dianummer 3">
            <a:extLst>
              <a:ext uri="{FF2B5EF4-FFF2-40B4-BE49-F238E27FC236}">
                <a16:creationId xmlns:a16="http://schemas.microsoft.com/office/drawing/2014/main" id="{B5A8DAC8-0007-A13F-C29E-D469E5FA75B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2C77ED44-9AF3-7F4C-87D8-630A4ED585EE}" type="slidenum">
              <a:rPr lang="en-GB" altLang="en-US" sz="1200">
                <a:solidFill>
                  <a:srgbClr val="000000"/>
                </a:solidFill>
                <a:latin typeface="Calibri" panose="020F0502020204030204" pitchFamily="34" charset="0"/>
              </a:rPr>
              <a:pPr eaLnBrk="0" hangingPunct="0"/>
              <a:t>63</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jdelijke aanduiding voor dia-afbeelding 1">
            <a:extLst>
              <a:ext uri="{FF2B5EF4-FFF2-40B4-BE49-F238E27FC236}">
                <a16:creationId xmlns:a16="http://schemas.microsoft.com/office/drawing/2014/main" id="{E5E66B0A-C370-C287-49AB-303406BD1F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Tijdelijke aanduiding voor notities 2">
            <a:extLst>
              <a:ext uri="{FF2B5EF4-FFF2-40B4-BE49-F238E27FC236}">
                <a16:creationId xmlns:a16="http://schemas.microsoft.com/office/drawing/2014/main" id="{407F4F03-E614-8666-EDD6-B884215B9B3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28004" name="Tijdelijke aanduiding voor dianummer 3">
            <a:extLst>
              <a:ext uri="{FF2B5EF4-FFF2-40B4-BE49-F238E27FC236}">
                <a16:creationId xmlns:a16="http://schemas.microsoft.com/office/drawing/2014/main" id="{AD74DF11-4229-2213-7C89-203EE9E80DF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4FB1D9FB-2F8F-564E-A853-6F3DD34821A1}" type="slidenum">
              <a:rPr lang="en-GB" altLang="en-US" sz="1200">
                <a:solidFill>
                  <a:srgbClr val="000000"/>
                </a:solidFill>
                <a:latin typeface="Calibri" panose="020F0502020204030204" pitchFamily="34" charset="0"/>
              </a:rPr>
              <a:pPr eaLnBrk="0" hangingPunct="0"/>
              <a:t>64</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jdelijke aanduiding voor dia-afbeelding 1">
            <a:extLst>
              <a:ext uri="{FF2B5EF4-FFF2-40B4-BE49-F238E27FC236}">
                <a16:creationId xmlns:a16="http://schemas.microsoft.com/office/drawing/2014/main" id="{363FD971-FE26-F743-099C-841341BBE2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Tijdelijke aanduiding voor notities 2">
            <a:extLst>
              <a:ext uri="{FF2B5EF4-FFF2-40B4-BE49-F238E27FC236}">
                <a16:creationId xmlns:a16="http://schemas.microsoft.com/office/drawing/2014/main" id="{04884ADA-790F-ECA1-C932-3E88BC46EF5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30052" name="Tijdelijke aanduiding voor dianummer 3">
            <a:extLst>
              <a:ext uri="{FF2B5EF4-FFF2-40B4-BE49-F238E27FC236}">
                <a16:creationId xmlns:a16="http://schemas.microsoft.com/office/drawing/2014/main" id="{A5F1D1B9-2C83-8EF4-7976-8F0559FF53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518FBC6F-CE25-6B4C-B8B2-FA6E18015853}" type="slidenum">
              <a:rPr lang="en-GB" altLang="en-US" sz="1200">
                <a:solidFill>
                  <a:srgbClr val="000000"/>
                </a:solidFill>
                <a:latin typeface="Calibri" panose="020F0502020204030204" pitchFamily="34" charset="0"/>
              </a:rPr>
              <a:pPr eaLnBrk="0" hangingPunct="0"/>
              <a:t>65</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jdelijke aanduiding voor dia-afbeelding 1">
            <a:extLst>
              <a:ext uri="{FF2B5EF4-FFF2-40B4-BE49-F238E27FC236}">
                <a16:creationId xmlns:a16="http://schemas.microsoft.com/office/drawing/2014/main" id="{191D622F-BD45-B0CF-4050-812D71FB97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Tijdelijke aanduiding voor notities 2">
            <a:extLst>
              <a:ext uri="{FF2B5EF4-FFF2-40B4-BE49-F238E27FC236}">
                <a16:creationId xmlns:a16="http://schemas.microsoft.com/office/drawing/2014/main" id="{3EFFD788-0CF8-C5EE-8F70-83459030C6B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32100" name="Tijdelijke aanduiding voor dianummer 3">
            <a:extLst>
              <a:ext uri="{FF2B5EF4-FFF2-40B4-BE49-F238E27FC236}">
                <a16:creationId xmlns:a16="http://schemas.microsoft.com/office/drawing/2014/main" id="{A88B6E5C-727E-5896-A3B1-2792A1C283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69F03827-4127-4047-8006-8F8877D27D62}" type="slidenum">
              <a:rPr lang="en-GB" altLang="en-US" sz="1200">
                <a:solidFill>
                  <a:srgbClr val="000000"/>
                </a:solidFill>
                <a:latin typeface="Calibri" panose="020F0502020204030204" pitchFamily="34" charset="0"/>
              </a:rPr>
              <a:pPr eaLnBrk="0" hangingPunct="0"/>
              <a:t>66</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jdelijke aanduiding voor dia-afbeelding 1">
            <a:extLst>
              <a:ext uri="{FF2B5EF4-FFF2-40B4-BE49-F238E27FC236}">
                <a16:creationId xmlns:a16="http://schemas.microsoft.com/office/drawing/2014/main" id="{AD00E1DC-C888-ED76-CF86-96187DAC61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Tijdelijke aanduiding voor notities 2">
            <a:extLst>
              <a:ext uri="{FF2B5EF4-FFF2-40B4-BE49-F238E27FC236}">
                <a16:creationId xmlns:a16="http://schemas.microsoft.com/office/drawing/2014/main" id="{514B5039-D75C-5C76-F8B1-1A6265499BF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35172" name="Tijdelijke aanduiding voor dianummer 3">
            <a:extLst>
              <a:ext uri="{FF2B5EF4-FFF2-40B4-BE49-F238E27FC236}">
                <a16:creationId xmlns:a16="http://schemas.microsoft.com/office/drawing/2014/main" id="{03F22AFA-F7F4-69FC-B8A7-9A7F2CB5C63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C7CD5402-1DD6-DC42-90EF-79FC8C700E41}" type="slidenum">
              <a:rPr lang="en-GB" altLang="en-US" sz="1200">
                <a:solidFill>
                  <a:srgbClr val="000000"/>
                </a:solidFill>
                <a:latin typeface="Calibri" panose="020F0502020204030204" pitchFamily="34" charset="0"/>
              </a:rPr>
              <a:pPr eaLnBrk="0" hangingPunct="0"/>
              <a:t>68</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jdelijke aanduiding voor dia-afbeelding 1">
            <a:extLst>
              <a:ext uri="{FF2B5EF4-FFF2-40B4-BE49-F238E27FC236}">
                <a16:creationId xmlns:a16="http://schemas.microsoft.com/office/drawing/2014/main" id="{988A386F-CE82-608B-F06D-979C3E882B8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Tijdelijke aanduiding voor notities 2">
            <a:extLst>
              <a:ext uri="{FF2B5EF4-FFF2-40B4-BE49-F238E27FC236}">
                <a16:creationId xmlns:a16="http://schemas.microsoft.com/office/drawing/2014/main" id="{DB2AFB9F-6026-3014-914E-90851757BA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BE" altLang="nl-BE"/>
              <a:t>In de loop van de jaren en op feedback van de studenten is de opleiding in een andere volgorde georganiseerd</a:t>
            </a:r>
          </a:p>
        </p:txBody>
      </p:sp>
      <p:sp>
        <p:nvSpPr>
          <p:cNvPr id="138244" name="Tijdelijke aanduiding voor dianummer 3">
            <a:extLst>
              <a:ext uri="{FF2B5EF4-FFF2-40B4-BE49-F238E27FC236}">
                <a16:creationId xmlns:a16="http://schemas.microsoft.com/office/drawing/2014/main" id="{BAA4BDC8-0BAC-06FC-7524-1233CAE79CD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3763F1A0-A036-3046-8FDD-B55DE4E65734}" type="slidenum">
              <a:rPr lang="en-GB" altLang="en-US" sz="1200">
                <a:solidFill>
                  <a:srgbClr val="000000"/>
                </a:solidFill>
                <a:latin typeface="Calibri" panose="020F0502020204030204" pitchFamily="34" charset="0"/>
              </a:rPr>
              <a:pPr eaLnBrk="0" hangingPunct="0"/>
              <a:t>70</a:t>
            </a:fld>
            <a:endParaRPr lang="en-GB" altLang="en-US" sz="1200">
              <a:solidFill>
                <a:srgbClr val="000000"/>
              </a:solidFill>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9941DA81-A545-338A-6E04-0F4598B5FA9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BB1A39B9-5F9F-6B27-02A9-7C4ECEE26B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BE" altLang="en-US"/>
              <a:t>-	</a:t>
            </a:r>
            <a:endParaRPr lang="fr-BE" altLang="en-US"/>
          </a:p>
        </p:txBody>
      </p:sp>
      <p:sp>
        <p:nvSpPr>
          <p:cNvPr id="140292" name="Footer Placeholder 3">
            <a:extLst>
              <a:ext uri="{FF2B5EF4-FFF2-40B4-BE49-F238E27FC236}">
                <a16:creationId xmlns:a16="http://schemas.microsoft.com/office/drawing/2014/main" id="{15496575-A13B-ED87-2CAA-8628B791825C}"/>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r>
              <a:rPr lang="en-US" altLang="en-US" sz="1200">
                <a:solidFill>
                  <a:srgbClr val="000000"/>
                </a:solidFill>
              </a:rPr>
              <a:t>Training Disability Management based on Nidmar - Module H</a:t>
            </a:r>
            <a:endParaRPr lang="en-CA" altLang="en-US" sz="1200">
              <a:solidFill>
                <a:srgbClr val="000000"/>
              </a:solidFill>
            </a:endParaRPr>
          </a:p>
        </p:txBody>
      </p:sp>
      <p:sp>
        <p:nvSpPr>
          <p:cNvPr id="140293" name="Slide Number Placeholder 4">
            <a:extLst>
              <a:ext uri="{FF2B5EF4-FFF2-40B4-BE49-F238E27FC236}">
                <a16:creationId xmlns:a16="http://schemas.microsoft.com/office/drawing/2014/main" id="{EB803585-A9EF-535E-0164-82C52E223A3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8AEE5F8C-77B4-E24E-9C20-0EFBA52B8B4E}" type="slidenum">
              <a:rPr lang="en-CA" altLang="nl-BE" sz="1200">
                <a:solidFill>
                  <a:srgbClr val="000000"/>
                </a:solidFill>
              </a:rPr>
              <a:pPr eaLnBrk="0" hangingPunct="0"/>
              <a:t>71</a:t>
            </a:fld>
            <a:endParaRPr lang="en-CA" altLang="nl-BE" sz="120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2F0CAF76-A701-C7B6-CB2F-40A431EFE2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a:extLst>
              <a:ext uri="{FF2B5EF4-FFF2-40B4-BE49-F238E27FC236}">
                <a16:creationId xmlns:a16="http://schemas.microsoft.com/office/drawing/2014/main" id="{BBC9F1A1-BEF1-B82C-9D60-2CC28DE639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en-US"/>
          </a:p>
        </p:txBody>
      </p:sp>
      <p:sp>
        <p:nvSpPr>
          <p:cNvPr id="144388" name="Slide Number Placeholder 3">
            <a:extLst>
              <a:ext uri="{FF2B5EF4-FFF2-40B4-BE49-F238E27FC236}">
                <a16:creationId xmlns:a16="http://schemas.microsoft.com/office/drawing/2014/main" id="{B660147C-C390-F80B-3613-128F721B25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A0886EE3-DD56-4442-8CD0-E8152E4EA405}" type="slidenum">
              <a:rPr lang="nl-BE" altLang="en-US" sz="1200">
                <a:solidFill>
                  <a:srgbClr val="000000"/>
                </a:solidFill>
                <a:latin typeface="Calibri" panose="020F0502020204030204" pitchFamily="34" charset="0"/>
              </a:rPr>
              <a:pPr/>
              <a:t>74</a:t>
            </a:fld>
            <a:endParaRPr lang="nl-BE" altLang="en-US" sz="1200">
              <a:solidFill>
                <a:srgbClr val="000000"/>
              </a:solidFill>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id="{86404C74-B35A-84AE-9C7B-F181FC9670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a:extLst>
              <a:ext uri="{FF2B5EF4-FFF2-40B4-BE49-F238E27FC236}">
                <a16:creationId xmlns:a16="http://schemas.microsoft.com/office/drawing/2014/main" id="{3F312FDA-C43F-782F-A848-6B319E03B7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en-US"/>
          </a:p>
        </p:txBody>
      </p:sp>
      <p:sp>
        <p:nvSpPr>
          <p:cNvPr id="146436" name="Slide Number Placeholder 3">
            <a:extLst>
              <a:ext uri="{FF2B5EF4-FFF2-40B4-BE49-F238E27FC236}">
                <a16:creationId xmlns:a16="http://schemas.microsoft.com/office/drawing/2014/main" id="{FD213E60-5AEC-985C-16ED-F6F7F4B692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2BA13FDA-0DC4-5745-A0F4-D27999410A79}" type="slidenum">
              <a:rPr lang="nl-BE" altLang="en-US" sz="1200">
                <a:solidFill>
                  <a:srgbClr val="000000"/>
                </a:solidFill>
                <a:latin typeface="Calibri" panose="020F0502020204030204" pitchFamily="34" charset="0"/>
              </a:rPr>
              <a:pPr/>
              <a:t>75</a:t>
            </a:fld>
            <a:endParaRPr lang="nl-BE" altLang="en-US" sz="1200">
              <a:solidFill>
                <a:srgbClr val="000000"/>
              </a:solidFill>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5152F789-B54D-1528-93F6-801C8923B2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a:extLst>
              <a:ext uri="{FF2B5EF4-FFF2-40B4-BE49-F238E27FC236}">
                <a16:creationId xmlns:a16="http://schemas.microsoft.com/office/drawing/2014/main" id="{5000A724-4388-3944-A4E8-19F5BF2475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en-US"/>
          </a:p>
        </p:txBody>
      </p:sp>
      <p:sp>
        <p:nvSpPr>
          <p:cNvPr id="148484" name="Slide Number Placeholder 3">
            <a:extLst>
              <a:ext uri="{FF2B5EF4-FFF2-40B4-BE49-F238E27FC236}">
                <a16:creationId xmlns:a16="http://schemas.microsoft.com/office/drawing/2014/main" id="{4279E059-F066-AE47-17AE-B4884889C8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D30A7212-B11F-9B48-A1C3-17388BF14090}" type="slidenum">
              <a:rPr lang="nl-BE" altLang="en-US" sz="1200">
                <a:solidFill>
                  <a:srgbClr val="000000"/>
                </a:solidFill>
                <a:latin typeface="Calibri" panose="020F0502020204030204" pitchFamily="34" charset="0"/>
              </a:rPr>
              <a:pPr/>
              <a:t>76</a:t>
            </a:fld>
            <a:endParaRPr lang="nl-BE" altLang="en-US" sz="1200">
              <a:solidFill>
                <a:srgbClr val="000000"/>
              </a:solidFill>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CF4066E6-C4B9-577E-B975-4A0BAE573D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D62869C9-2A1F-4FD3-58A6-45C3C85DD2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en-US"/>
          </a:p>
        </p:txBody>
      </p:sp>
      <p:sp>
        <p:nvSpPr>
          <p:cNvPr id="150532" name="Slide Number Placeholder 3">
            <a:extLst>
              <a:ext uri="{FF2B5EF4-FFF2-40B4-BE49-F238E27FC236}">
                <a16:creationId xmlns:a16="http://schemas.microsoft.com/office/drawing/2014/main" id="{0F4EDF9B-6935-1D09-9C42-2ECD9A8B7B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0FD40178-7248-374D-AA64-80CFFA329842}" type="slidenum">
              <a:rPr lang="nl-BE" altLang="en-US" sz="1200">
                <a:solidFill>
                  <a:srgbClr val="000000"/>
                </a:solidFill>
                <a:latin typeface="Calibri" panose="020F0502020204030204" pitchFamily="34" charset="0"/>
              </a:rPr>
              <a:pPr/>
              <a:t>77</a:t>
            </a:fld>
            <a:endParaRPr lang="nl-BE" altLang="en-US" sz="1200">
              <a:solidFill>
                <a:srgbClr val="000000"/>
              </a:solidFill>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a:extLst>
              <a:ext uri="{FF2B5EF4-FFF2-40B4-BE49-F238E27FC236}">
                <a16:creationId xmlns:a16="http://schemas.microsoft.com/office/drawing/2014/main" id="{E93D13E8-DC3B-88DA-7093-BE2BB014FC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a:extLst>
              <a:ext uri="{FF2B5EF4-FFF2-40B4-BE49-F238E27FC236}">
                <a16:creationId xmlns:a16="http://schemas.microsoft.com/office/drawing/2014/main" id="{84C44103-6EE3-16AF-DC95-46E80532F2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en-US"/>
          </a:p>
        </p:txBody>
      </p:sp>
      <p:sp>
        <p:nvSpPr>
          <p:cNvPr id="152580" name="Slide Number Placeholder 3">
            <a:extLst>
              <a:ext uri="{FF2B5EF4-FFF2-40B4-BE49-F238E27FC236}">
                <a16:creationId xmlns:a16="http://schemas.microsoft.com/office/drawing/2014/main" id="{DE7D96BD-D12E-2264-47EA-466BCE1620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93A2EF19-EC89-6C41-BCFF-243D16447A3C}" type="slidenum">
              <a:rPr lang="nl-BE" altLang="en-US" sz="1200">
                <a:solidFill>
                  <a:srgbClr val="000000"/>
                </a:solidFill>
                <a:latin typeface="Calibri" panose="020F0502020204030204" pitchFamily="34" charset="0"/>
              </a:rPr>
              <a:pPr/>
              <a:t>78</a:t>
            </a:fld>
            <a:endParaRPr lang="nl-BE" altLang="en-US" sz="1200">
              <a:solidFill>
                <a:srgbClr val="000000"/>
              </a:solidFill>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jdelijke aanduiding voor dia-afbeelding 1">
            <a:extLst>
              <a:ext uri="{FF2B5EF4-FFF2-40B4-BE49-F238E27FC236}">
                <a16:creationId xmlns:a16="http://schemas.microsoft.com/office/drawing/2014/main" id="{D903E891-08FE-9DC8-0AFF-CA17D86E2D2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Tijdelijke aanduiding voor notities 2">
            <a:extLst>
              <a:ext uri="{FF2B5EF4-FFF2-40B4-BE49-F238E27FC236}">
                <a16:creationId xmlns:a16="http://schemas.microsoft.com/office/drawing/2014/main" id="{2B30B1A8-18B3-AC54-1CB9-605446C04C8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BE" altLang="nl-BE"/>
          </a:p>
        </p:txBody>
      </p:sp>
      <p:sp>
        <p:nvSpPr>
          <p:cNvPr id="160772" name="Tijdelijke aanduiding voor dianummer 3">
            <a:extLst>
              <a:ext uri="{FF2B5EF4-FFF2-40B4-BE49-F238E27FC236}">
                <a16:creationId xmlns:a16="http://schemas.microsoft.com/office/drawing/2014/main" id="{0E9144F9-1378-E29F-D9EB-FD823D5D3F0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0" hangingPunct="0"/>
            <a:fld id="{8248875A-CABE-3D44-8D66-0FA58F472574}" type="slidenum">
              <a:rPr lang="en-GB" altLang="en-US" sz="1200">
                <a:solidFill>
                  <a:srgbClr val="000000"/>
                </a:solidFill>
                <a:latin typeface="Calibri" panose="020F0502020204030204" pitchFamily="34" charset="0"/>
              </a:rPr>
              <a:pPr eaLnBrk="0" hangingPunct="0"/>
              <a:t>85</a:t>
            </a:fld>
            <a:endParaRPr lang="en-GB" altLang="en-US" sz="1200">
              <a:solidFill>
                <a:srgbClr val="000000"/>
              </a:solidFil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7.xml"/><Relationship Id="rId4" Type="http://schemas.openxmlformats.org/officeDocument/2006/relationships/image" Target="../media/image12.png"/></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7.xml"/><Relationship Id="rId1" Type="http://schemas.openxmlformats.org/officeDocument/2006/relationships/themeOverride" Target="../theme/themeOverride1.xml"/><Relationship Id="rId4" Type="http://schemas.openxmlformats.org/officeDocument/2006/relationships/image" Target="../media/image15.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2" name="Picture 7" descr="L-logo RIZIV ">
            <a:extLst>
              <a:ext uri="{FF2B5EF4-FFF2-40B4-BE49-F238E27FC236}">
                <a16:creationId xmlns:a16="http://schemas.microsoft.com/office/drawing/2014/main" id="{B6FDFFEB-3FD7-8C80-B0BF-933F908EA3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0"/>
            <a:ext cx="15144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Rectangle 2"/>
          <p:cNvSpPr>
            <a:spLocks noGrp="1" noChangeArrowheads="1"/>
          </p:cNvSpPr>
          <p:nvPr>
            <p:ph type="ctrTitle"/>
          </p:nvPr>
        </p:nvSpPr>
        <p:spPr>
          <a:xfrm>
            <a:off x="685800" y="2130425"/>
            <a:ext cx="7772400" cy="1082675"/>
          </a:xfrm>
        </p:spPr>
        <p:txBody>
          <a:bodyPr/>
          <a:lstStyle>
            <a:lvl1pPr algn="l">
              <a:defRPr sz="2400">
                <a:solidFill>
                  <a:schemeClr val="tx1"/>
                </a:solidFill>
              </a:defRPr>
            </a:lvl1pPr>
          </a:lstStyle>
          <a:p>
            <a:pPr lvl="0"/>
            <a:r>
              <a:rPr lang="nl-NL" noProof="0"/>
              <a:t>Klik om de stijl te bewerken</a:t>
            </a:r>
            <a:endParaRPr lang="nl-BE" noProof="0"/>
          </a:p>
        </p:txBody>
      </p:sp>
      <p:sp>
        <p:nvSpPr>
          <p:cNvPr id="11267" name="Rectangle 3"/>
          <p:cNvSpPr>
            <a:spLocks noGrp="1" noChangeArrowheads="1"/>
          </p:cNvSpPr>
          <p:nvPr>
            <p:ph type="subTitle" idx="1"/>
          </p:nvPr>
        </p:nvSpPr>
        <p:spPr>
          <a:xfrm>
            <a:off x="684213" y="3429000"/>
            <a:ext cx="7088187" cy="720725"/>
          </a:xfrm>
        </p:spPr>
        <p:txBody>
          <a:bodyPr/>
          <a:lstStyle>
            <a:lvl1pPr marL="0" indent="0">
              <a:buFontTx/>
              <a:buNone/>
              <a:defRPr sz="1800" b="1">
                <a:solidFill>
                  <a:srgbClr val="007C92"/>
                </a:solidFill>
                <a:latin typeface="Verdana" pitchFamily="34" charset="0"/>
              </a:defRPr>
            </a:lvl1pPr>
          </a:lstStyle>
          <a:p>
            <a:pPr lvl="0"/>
            <a:r>
              <a:rPr lang="nl-NL" noProof="0"/>
              <a:t>Klik om de ondertitelstijl van het model te bewerken</a:t>
            </a:r>
            <a:endParaRPr lang="nl-BE" noProof="0"/>
          </a:p>
        </p:txBody>
      </p:sp>
      <p:sp>
        <p:nvSpPr>
          <p:cNvPr id="3" name="Rectangle 4">
            <a:extLst>
              <a:ext uri="{FF2B5EF4-FFF2-40B4-BE49-F238E27FC236}">
                <a16:creationId xmlns:a16="http://schemas.microsoft.com/office/drawing/2014/main" id="{790141A2-8424-1576-50AE-FBE9E4FA79D5}"/>
              </a:ext>
            </a:extLst>
          </p:cNvPr>
          <p:cNvSpPr>
            <a:spLocks noGrp="1" noChangeArrowheads="1"/>
          </p:cNvSpPr>
          <p:nvPr>
            <p:ph type="dt" sz="half" idx="10"/>
          </p:nvPr>
        </p:nvSpPr>
        <p:spPr/>
        <p:txBody>
          <a:bodyPr/>
          <a:lstStyle>
            <a:lvl1pPr>
              <a:defRPr/>
            </a:lvl1pPr>
          </a:lstStyle>
          <a:p>
            <a:pPr>
              <a:defRPr/>
            </a:pPr>
            <a:r>
              <a:rPr lang="en-US"/>
              <a:t>EXMED 2022 Sécurité sociale</a:t>
            </a:r>
            <a:endParaRPr lang="en-US" dirty="0"/>
          </a:p>
        </p:txBody>
      </p:sp>
      <p:sp>
        <p:nvSpPr>
          <p:cNvPr id="4" name="Rectangle 5">
            <a:extLst>
              <a:ext uri="{FF2B5EF4-FFF2-40B4-BE49-F238E27FC236}">
                <a16:creationId xmlns:a16="http://schemas.microsoft.com/office/drawing/2014/main" id="{DBE66735-8113-B548-38E4-8782631C1171}"/>
              </a:ext>
            </a:extLst>
          </p:cNvPr>
          <p:cNvSpPr>
            <a:spLocks noGrp="1" noChangeArrowheads="1"/>
          </p:cNvSpPr>
          <p:nvPr>
            <p:ph type="ftr" sz="quarter" idx="11"/>
          </p:nvPr>
        </p:nvSpPr>
        <p:spPr/>
        <p:txBody>
          <a:bodyPr/>
          <a:lstStyle>
            <a:lvl1pPr>
              <a:defRPr dirty="0"/>
            </a:lvl1pPr>
          </a:lstStyle>
          <a:p>
            <a:pPr>
              <a:defRPr/>
            </a:pPr>
            <a:endParaRPr lang="en-US"/>
          </a:p>
        </p:txBody>
      </p:sp>
      <p:sp>
        <p:nvSpPr>
          <p:cNvPr id="5" name="Rectangle 6">
            <a:extLst>
              <a:ext uri="{FF2B5EF4-FFF2-40B4-BE49-F238E27FC236}">
                <a16:creationId xmlns:a16="http://schemas.microsoft.com/office/drawing/2014/main" id="{032C30FE-3F84-3BA0-D145-56E0905B0F5E}"/>
              </a:ext>
            </a:extLst>
          </p:cNvPr>
          <p:cNvSpPr>
            <a:spLocks noGrp="1" noChangeArrowheads="1"/>
          </p:cNvSpPr>
          <p:nvPr>
            <p:ph type="sldNum" sz="quarter" idx="12"/>
          </p:nvPr>
        </p:nvSpPr>
        <p:spPr/>
        <p:txBody>
          <a:bodyPr/>
          <a:lstStyle>
            <a:lvl1pPr>
              <a:defRPr/>
            </a:lvl1pPr>
          </a:lstStyle>
          <a:p>
            <a:pPr>
              <a:defRPr/>
            </a:pPr>
            <a:fld id="{F8E4C622-632F-8646-883B-1AD2ADF56685}" type="slidenum">
              <a:rPr lang="en-US"/>
              <a:pPr>
                <a:defRPr/>
              </a:pPr>
              <a:t>‹N°›</a:t>
            </a:fld>
            <a:endParaRPr lang="en-US" dirty="0"/>
          </a:p>
        </p:txBody>
      </p:sp>
    </p:spTree>
    <p:extLst>
      <p:ext uri="{BB962C8B-B14F-4D97-AF65-F5344CB8AC3E}">
        <p14:creationId xmlns:p14="http://schemas.microsoft.com/office/powerpoint/2010/main" val="87019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Rectangle 4">
            <a:extLst>
              <a:ext uri="{FF2B5EF4-FFF2-40B4-BE49-F238E27FC236}">
                <a16:creationId xmlns:a16="http://schemas.microsoft.com/office/drawing/2014/main" id="{D8C9FD6D-D992-73F9-4455-431C3D3A78DC}"/>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5" name="Rectangle 5">
            <a:extLst>
              <a:ext uri="{FF2B5EF4-FFF2-40B4-BE49-F238E27FC236}">
                <a16:creationId xmlns:a16="http://schemas.microsoft.com/office/drawing/2014/main" id="{9493289D-6FF5-DAEE-A1F3-93F49A1077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E60D3C3-606D-8EE2-1B6F-99DD1ECD6B9E}"/>
              </a:ext>
            </a:extLst>
          </p:cNvPr>
          <p:cNvSpPr>
            <a:spLocks noGrp="1" noChangeArrowheads="1"/>
          </p:cNvSpPr>
          <p:nvPr>
            <p:ph type="sldNum" sz="quarter" idx="12"/>
          </p:nvPr>
        </p:nvSpPr>
        <p:spPr>
          <a:ln/>
        </p:spPr>
        <p:txBody>
          <a:bodyPr/>
          <a:lstStyle>
            <a:lvl1pPr>
              <a:defRPr/>
            </a:lvl1pPr>
          </a:lstStyle>
          <a:p>
            <a:pPr>
              <a:defRPr/>
            </a:pPr>
            <a:fld id="{42935126-1839-684A-BA40-9A87A5EA8DDF}" type="slidenum">
              <a:rPr lang="en-US"/>
              <a:pPr>
                <a:defRPr/>
              </a:pPr>
              <a:t>‹N°›</a:t>
            </a:fld>
            <a:endParaRPr lang="en-US" dirty="0"/>
          </a:p>
        </p:txBody>
      </p:sp>
    </p:spTree>
    <p:extLst>
      <p:ext uri="{BB962C8B-B14F-4D97-AF65-F5344CB8AC3E}">
        <p14:creationId xmlns:p14="http://schemas.microsoft.com/office/powerpoint/2010/main" val="944964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en-US"/>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338524DA-899F-F5FD-C685-651C5784EBB7}"/>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5" name="Rectangle 5">
            <a:extLst>
              <a:ext uri="{FF2B5EF4-FFF2-40B4-BE49-F238E27FC236}">
                <a16:creationId xmlns:a16="http://schemas.microsoft.com/office/drawing/2014/main" id="{CC6882EF-BFA4-C957-8678-2BD14457DA2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6074B3F-8B8C-E686-D24A-25D0FD4D4F53}"/>
              </a:ext>
            </a:extLst>
          </p:cNvPr>
          <p:cNvSpPr>
            <a:spLocks noGrp="1" noChangeArrowheads="1"/>
          </p:cNvSpPr>
          <p:nvPr>
            <p:ph type="sldNum" sz="quarter" idx="12"/>
          </p:nvPr>
        </p:nvSpPr>
        <p:spPr>
          <a:ln/>
        </p:spPr>
        <p:txBody>
          <a:bodyPr/>
          <a:lstStyle>
            <a:lvl1pPr>
              <a:defRPr/>
            </a:lvl1pPr>
          </a:lstStyle>
          <a:p>
            <a:pPr>
              <a:defRPr/>
            </a:pPr>
            <a:fld id="{6B639AD0-530B-EC49-8E66-DA66FE2F320E}" type="slidenum">
              <a:rPr lang="en-US"/>
              <a:pPr>
                <a:defRPr/>
              </a:pPr>
              <a:t>‹N°›</a:t>
            </a:fld>
            <a:endParaRPr lang="en-US" dirty="0"/>
          </a:p>
        </p:txBody>
      </p:sp>
    </p:spTree>
    <p:extLst>
      <p:ext uri="{BB962C8B-B14F-4D97-AF65-F5344CB8AC3E}">
        <p14:creationId xmlns:p14="http://schemas.microsoft.com/office/powerpoint/2010/main" val="666209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Rectangle 4">
            <a:extLst>
              <a:ext uri="{FF2B5EF4-FFF2-40B4-BE49-F238E27FC236}">
                <a16:creationId xmlns:a16="http://schemas.microsoft.com/office/drawing/2014/main" id="{5947BA14-7AA8-D4F4-3FB8-E6F1EE088A74}"/>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6" name="Rectangle 5">
            <a:extLst>
              <a:ext uri="{FF2B5EF4-FFF2-40B4-BE49-F238E27FC236}">
                <a16:creationId xmlns:a16="http://schemas.microsoft.com/office/drawing/2014/main" id="{B3A6D32A-C418-ECD0-0E5F-31ADDFAE21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1852A93-92AD-87C9-A757-6C8E3A3E2D20}"/>
              </a:ext>
            </a:extLst>
          </p:cNvPr>
          <p:cNvSpPr>
            <a:spLocks noGrp="1" noChangeArrowheads="1"/>
          </p:cNvSpPr>
          <p:nvPr>
            <p:ph type="sldNum" sz="quarter" idx="12"/>
          </p:nvPr>
        </p:nvSpPr>
        <p:spPr>
          <a:ln/>
        </p:spPr>
        <p:txBody>
          <a:bodyPr/>
          <a:lstStyle>
            <a:lvl1pPr>
              <a:defRPr/>
            </a:lvl1pPr>
          </a:lstStyle>
          <a:p>
            <a:pPr>
              <a:defRPr/>
            </a:pPr>
            <a:fld id="{111A4F52-1FA1-9941-A81A-ECB037F267DE}" type="slidenum">
              <a:rPr lang="en-US"/>
              <a:pPr>
                <a:defRPr/>
              </a:pPr>
              <a:t>‹N°›</a:t>
            </a:fld>
            <a:endParaRPr lang="en-US" dirty="0"/>
          </a:p>
        </p:txBody>
      </p:sp>
    </p:spTree>
    <p:extLst>
      <p:ext uri="{BB962C8B-B14F-4D97-AF65-F5344CB8AC3E}">
        <p14:creationId xmlns:p14="http://schemas.microsoft.com/office/powerpoint/2010/main" val="2567191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en-US"/>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Rectangle 4">
            <a:extLst>
              <a:ext uri="{FF2B5EF4-FFF2-40B4-BE49-F238E27FC236}">
                <a16:creationId xmlns:a16="http://schemas.microsoft.com/office/drawing/2014/main" id="{DD9A78EA-B13F-7D45-C712-6826FF6B7B7F}"/>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8" name="Rectangle 5">
            <a:extLst>
              <a:ext uri="{FF2B5EF4-FFF2-40B4-BE49-F238E27FC236}">
                <a16:creationId xmlns:a16="http://schemas.microsoft.com/office/drawing/2014/main" id="{F653E377-9487-3550-4462-FDF74DEFD8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31FB5D8-D67A-552A-6B00-B8BC13466C5C}"/>
              </a:ext>
            </a:extLst>
          </p:cNvPr>
          <p:cNvSpPr>
            <a:spLocks noGrp="1" noChangeArrowheads="1"/>
          </p:cNvSpPr>
          <p:nvPr>
            <p:ph type="sldNum" sz="quarter" idx="12"/>
          </p:nvPr>
        </p:nvSpPr>
        <p:spPr>
          <a:ln/>
        </p:spPr>
        <p:txBody>
          <a:bodyPr/>
          <a:lstStyle>
            <a:lvl1pPr>
              <a:defRPr/>
            </a:lvl1pPr>
          </a:lstStyle>
          <a:p>
            <a:pPr>
              <a:defRPr/>
            </a:pPr>
            <a:fld id="{CBFF5A8B-5107-9744-879C-8895E6D64E71}" type="slidenum">
              <a:rPr lang="en-US"/>
              <a:pPr>
                <a:defRPr/>
              </a:pPr>
              <a:t>‹N°›</a:t>
            </a:fld>
            <a:endParaRPr lang="en-US" dirty="0"/>
          </a:p>
        </p:txBody>
      </p:sp>
    </p:spTree>
    <p:extLst>
      <p:ext uri="{BB962C8B-B14F-4D97-AF65-F5344CB8AC3E}">
        <p14:creationId xmlns:p14="http://schemas.microsoft.com/office/powerpoint/2010/main" val="2317829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Rectangle 4">
            <a:extLst>
              <a:ext uri="{FF2B5EF4-FFF2-40B4-BE49-F238E27FC236}">
                <a16:creationId xmlns:a16="http://schemas.microsoft.com/office/drawing/2014/main" id="{2FE1F039-74AB-79CA-7B73-6560E54D5345}"/>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4" name="Rectangle 5">
            <a:extLst>
              <a:ext uri="{FF2B5EF4-FFF2-40B4-BE49-F238E27FC236}">
                <a16:creationId xmlns:a16="http://schemas.microsoft.com/office/drawing/2014/main" id="{0E115B70-3AA0-908D-B69B-32448F3B16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45BD0AE-1659-99B9-4BA2-DC73A1EF1540}"/>
              </a:ext>
            </a:extLst>
          </p:cNvPr>
          <p:cNvSpPr>
            <a:spLocks noGrp="1" noChangeArrowheads="1"/>
          </p:cNvSpPr>
          <p:nvPr>
            <p:ph type="sldNum" sz="quarter" idx="12"/>
          </p:nvPr>
        </p:nvSpPr>
        <p:spPr>
          <a:ln/>
        </p:spPr>
        <p:txBody>
          <a:bodyPr/>
          <a:lstStyle>
            <a:lvl1pPr>
              <a:defRPr/>
            </a:lvl1pPr>
          </a:lstStyle>
          <a:p>
            <a:pPr>
              <a:defRPr/>
            </a:pPr>
            <a:fld id="{3E7318F0-F680-9742-942C-23E4F726B5ED}" type="slidenum">
              <a:rPr lang="en-US"/>
              <a:pPr>
                <a:defRPr/>
              </a:pPr>
              <a:t>‹N°›</a:t>
            </a:fld>
            <a:endParaRPr lang="en-US" dirty="0"/>
          </a:p>
        </p:txBody>
      </p:sp>
    </p:spTree>
    <p:extLst>
      <p:ext uri="{BB962C8B-B14F-4D97-AF65-F5344CB8AC3E}">
        <p14:creationId xmlns:p14="http://schemas.microsoft.com/office/powerpoint/2010/main" val="963083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773B045-0039-35BF-F115-23089B319EE3}"/>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3" name="Rectangle 5">
            <a:extLst>
              <a:ext uri="{FF2B5EF4-FFF2-40B4-BE49-F238E27FC236}">
                <a16:creationId xmlns:a16="http://schemas.microsoft.com/office/drawing/2014/main" id="{4DFC1BD4-A855-C742-0046-FCE037CEE1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38C722B-0042-B2D4-4B45-C2E177EA7116}"/>
              </a:ext>
            </a:extLst>
          </p:cNvPr>
          <p:cNvSpPr>
            <a:spLocks noGrp="1" noChangeArrowheads="1"/>
          </p:cNvSpPr>
          <p:nvPr>
            <p:ph type="sldNum" sz="quarter" idx="12"/>
          </p:nvPr>
        </p:nvSpPr>
        <p:spPr>
          <a:ln/>
        </p:spPr>
        <p:txBody>
          <a:bodyPr/>
          <a:lstStyle>
            <a:lvl1pPr>
              <a:defRPr/>
            </a:lvl1pPr>
          </a:lstStyle>
          <a:p>
            <a:pPr>
              <a:defRPr/>
            </a:pPr>
            <a:fld id="{6A04726C-C842-CA46-906B-875A3DDC3472}" type="slidenum">
              <a:rPr lang="en-US"/>
              <a:pPr>
                <a:defRPr/>
              </a:pPr>
              <a:t>‹N°›</a:t>
            </a:fld>
            <a:endParaRPr lang="en-US" dirty="0"/>
          </a:p>
        </p:txBody>
      </p:sp>
    </p:spTree>
    <p:extLst>
      <p:ext uri="{BB962C8B-B14F-4D97-AF65-F5344CB8AC3E}">
        <p14:creationId xmlns:p14="http://schemas.microsoft.com/office/powerpoint/2010/main" val="2508345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en-US"/>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65F608E-113D-6F20-8F69-DDD8E5E34EFA}"/>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6" name="Rectangle 5">
            <a:extLst>
              <a:ext uri="{FF2B5EF4-FFF2-40B4-BE49-F238E27FC236}">
                <a16:creationId xmlns:a16="http://schemas.microsoft.com/office/drawing/2014/main" id="{DF342A5F-74C4-CE3D-EE09-B855B2DEFE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C90D09F-86E7-003B-9AFF-78AC0AF3492C}"/>
              </a:ext>
            </a:extLst>
          </p:cNvPr>
          <p:cNvSpPr>
            <a:spLocks noGrp="1" noChangeArrowheads="1"/>
          </p:cNvSpPr>
          <p:nvPr>
            <p:ph type="sldNum" sz="quarter" idx="12"/>
          </p:nvPr>
        </p:nvSpPr>
        <p:spPr>
          <a:ln/>
        </p:spPr>
        <p:txBody>
          <a:bodyPr/>
          <a:lstStyle>
            <a:lvl1pPr>
              <a:defRPr/>
            </a:lvl1pPr>
          </a:lstStyle>
          <a:p>
            <a:pPr>
              <a:defRPr/>
            </a:pPr>
            <a:fld id="{E0F4E52C-E77D-FC47-8CF8-9D83C66F8359}" type="slidenum">
              <a:rPr lang="en-US"/>
              <a:pPr>
                <a:defRPr/>
              </a:pPr>
              <a:t>‹N°›</a:t>
            </a:fld>
            <a:endParaRPr lang="en-US" dirty="0"/>
          </a:p>
        </p:txBody>
      </p:sp>
    </p:spTree>
    <p:extLst>
      <p:ext uri="{BB962C8B-B14F-4D97-AF65-F5344CB8AC3E}">
        <p14:creationId xmlns:p14="http://schemas.microsoft.com/office/powerpoint/2010/main" val="4174167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en-US"/>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a:t>Klik op het pictogram als u een afbeelding wilt toevoegen</a:t>
            </a:r>
            <a:endParaRPr lang="en-US" noProof="0" dirty="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55B675CB-784F-3F0E-EA46-4B65CA215193}"/>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6" name="Rectangle 5">
            <a:extLst>
              <a:ext uri="{FF2B5EF4-FFF2-40B4-BE49-F238E27FC236}">
                <a16:creationId xmlns:a16="http://schemas.microsoft.com/office/drawing/2014/main" id="{504CBA6B-44F8-42E6-763B-4FDEDC9327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ADF3E16-6B57-E1EA-E3C0-902C46835E12}"/>
              </a:ext>
            </a:extLst>
          </p:cNvPr>
          <p:cNvSpPr>
            <a:spLocks noGrp="1" noChangeArrowheads="1"/>
          </p:cNvSpPr>
          <p:nvPr>
            <p:ph type="sldNum" sz="quarter" idx="12"/>
          </p:nvPr>
        </p:nvSpPr>
        <p:spPr>
          <a:ln/>
        </p:spPr>
        <p:txBody>
          <a:bodyPr/>
          <a:lstStyle>
            <a:lvl1pPr>
              <a:defRPr/>
            </a:lvl1pPr>
          </a:lstStyle>
          <a:p>
            <a:pPr>
              <a:defRPr/>
            </a:pPr>
            <a:fld id="{AEFB5B42-B4E4-DC48-ABE9-638F4C466E7A}" type="slidenum">
              <a:rPr lang="en-US"/>
              <a:pPr>
                <a:defRPr/>
              </a:pPr>
              <a:t>‹N°›</a:t>
            </a:fld>
            <a:endParaRPr lang="en-US" dirty="0"/>
          </a:p>
        </p:txBody>
      </p:sp>
    </p:spTree>
    <p:extLst>
      <p:ext uri="{BB962C8B-B14F-4D97-AF65-F5344CB8AC3E}">
        <p14:creationId xmlns:p14="http://schemas.microsoft.com/office/powerpoint/2010/main" val="1812413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Rectangle 4">
            <a:extLst>
              <a:ext uri="{FF2B5EF4-FFF2-40B4-BE49-F238E27FC236}">
                <a16:creationId xmlns:a16="http://schemas.microsoft.com/office/drawing/2014/main" id="{6C31F3F6-3729-3916-DEB5-394649DB7F35}"/>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5" name="Rectangle 5">
            <a:extLst>
              <a:ext uri="{FF2B5EF4-FFF2-40B4-BE49-F238E27FC236}">
                <a16:creationId xmlns:a16="http://schemas.microsoft.com/office/drawing/2014/main" id="{3E70DD39-466A-6F26-077F-15C7546E33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027C7EA-A51A-7A81-54AF-F4659B9580B8}"/>
              </a:ext>
            </a:extLst>
          </p:cNvPr>
          <p:cNvSpPr>
            <a:spLocks noGrp="1" noChangeArrowheads="1"/>
          </p:cNvSpPr>
          <p:nvPr>
            <p:ph type="sldNum" sz="quarter" idx="12"/>
          </p:nvPr>
        </p:nvSpPr>
        <p:spPr>
          <a:ln/>
        </p:spPr>
        <p:txBody>
          <a:bodyPr/>
          <a:lstStyle>
            <a:lvl1pPr>
              <a:defRPr/>
            </a:lvl1pPr>
          </a:lstStyle>
          <a:p>
            <a:pPr>
              <a:defRPr/>
            </a:pPr>
            <a:fld id="{63B099D8-B4FC-0D4A-855B-73AA3E73F697}" type="slidenum">
              <a:rPr lang="en-US"/>
              <a:pPr>
                <a:defRPr/>
              </a:pPr>
              <a:t>‹N°›</a:t>
            </a:fld>
            <a:endParaRPr lang="en-US" dirty="0"/>
          </a:p>
        </p:txBody>
      </p:sp>
    </p:spTree>
    <p:extLst>
      <p:ext uri="{BB962C8B-B14F-4D97-AF65-F5344CB8AC3E}">
        <p14:creationId xmlns:p14="http://schemas.microsoft.com/office/powerpoint/2010/main" val="241438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endParaRPr lang="en-US"/>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Rectangle 4">
            <a:extLst>
              <a:ext uri="{FF2B5EF4-FFF2-40B4-BE49-F238E27FC236}">
                <a16:creationId xmlns:a16="http://schemas.microsoft.com/office/drawing/2014/main" id="{CA5F5AFA-840C-FED4-5FCB-2309C38A4DC3}"/>
              </a:ext>
            </a:extLst>
          </p:cNvPr>
          <p:cNvSpPr>
            <a:spLocks noGrp="1" noChangeArrowheads="1"/>
          </p:cNvSpPr>
          <p:nvPr>
            <p:ph type="dt" sz="half" idx="10"/>
          </p:nvPr>
        </p:nvSpPr>
        <p:spPr>
          <a:ln/>
        </p:spPr>
        <p:txBody>
          <a:bodyPr/>
          <a:lstStyle>
            <a:lvl1pPr>
              <a:defRPr/>
            </a:lvl1pPr>
          </a:lstStyle>
          <a:p>
            <a:pPr>
              <a:defRPr/>
            </a:pPr>
            <a:r>
              <a:rPr lang="en-US"/>
              <a:t>EXMED 2022 Sécurité sociale</a:t>
            </a:r>
            <a:endParaRPr lang="en-US" dirty="0"/>
          </a:p>
        </p:txBody>
      </p:sp>
      <p:sp>
        <p:nvSpPr>
          <p:cNvPr id="5" name="Rectangle 5">
            <a:extLst>
              <a:ext uri="{FF2B5EF4-FFF2-40B4-BE49-F238E27FC236}">
                <a16:creationId xmlns:a16="http://schemas.microsoft.com/office/drawing/2014/main" id="{DA7FBC5B-3C41-E37B-5DA7-F276EAE82D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CB67702-44C8-2A53-4A25-5F3506626AEE}"/>
              </a:ext>
            </a:extLst>
          </p:cNvPr>
          <p:cNvSpPr>
            <a:spLocks noGrp="1" noChangeArrowheads="1"/>
          </p:cNvSpPr>
          <p:nvPr>
            <p:ph type="sldNum" sz="quarter" idx="12"/>
          </p:nvPr>
        </p:nvSpPr>
        <p:spPr>
          <a:ln/>
        </p:spPr>
        <p:txBody>
          <a:bodyPr/>
          <a:lstStyle>
            <a:lvl1pPr>
              <a:defRPr/>
            </a:lvl1pPr>
          </a:lstStyle>
          <a:p>
            <a:pPr>
              <a:defRPr/>
            </a:pPr>
            <a:fld id="{EBFE9F0F-9197-EE47-A233-B26E031A881F}" type="slidenum">
              <a:rPr lang="en-US"/>
              <a:pPr>
                <a:defRPr/>
              </a:pPr>
              <a:t>‹N°›</a:t>
            </a:fld>
            <a:endParaRPr lang="en-US" dirty="0"/>
          </a:p>
        </p:txBody>
      </p:sp>
    </p:spTree>
    <p:extLst>
      <p:ext uri="{BB962C8B-B14F-4D97-AF65-F5344CB8AC3E}">
        <p14:creationId xmlns:p14="http://schemas.microsoft.com/office/powerpoint/2010/main" val="192727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27" y="2130677"/>
            <a:ext cx="7772400" cy="1470025"/>
          </a:xfrm>
        </p:spPr>
        <p:txBody>
          <a:bodyPr/>
          <a:lstStyle/>
          <a:p>
            <a:r>
              <a:rPr lang="en-US"/>
              <a:t>Click to edit Master title style</a:t>
            </a:r>
          </a:p>
        </p:txBody>
      </p:sp>
      <p:sp>
        <p:nvSpPr>
          <p:cNvPr id="3" name="Subtitle 2"/>
          <p:cNvSpPr>
            <a:spLocks noGrp="1"/>
          </p:cNvSpPr>
          <p:nvPr>
            <p:ph type="subTitle" idx="1"/>
          </p:nvPr>
        </p:nvSpPr>
        <p:spPr>
          <a:xfrm>
            <a:off x="1371609"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1788FDEF-75F4-ED25-66BF-A7080C9102D9}"/>
              </a:ext>
            </a:extLst>
          </p:cNvPr>
          <p:cNvSpPr>
            <a:spLocks noGrp="1"/>
          </p:cNvSpPr>
          <p:nvPr>
            <p:ph type="dt" sz="half" idx="10"/>
          </p:nvPr>
        </p:nvSpPr>
        <p:spPr/>
        <p:txBody>
          <a:bodyPr/>
          <a:lstStyle>
            <a:lvl1pPr>
              <a:defRPr/>
            </a:lvl1pPr>
          </a:lstStyle>
          <a:p>
            <a:pPr>
              <a:defRPr/>
            </a:pPr>
            <a:r>
              <a:rPr lang="en-US"/>
              <a:t>EXMED 2022 Sécurité sociale</a:t>
            </a:r>
          </a:p>
        </p:txBody>
      </p:sp>
      <p:sp>
        <p:nvSpPr>
          <p:cNvPr id="5" name="Footer Placeholder 4">
            <a:extLst>
              <a:ext uri="{FF2B5EF4-FFF2-40B4-BE49-F238E27FC236}">
                <a16:creationId xmlns:a16="http://schemas.microsoft.com/office/drawing/2014/main" id="{AC3C5B34-0B80-36FD-419D-77C6BA9D99B3}"/>
              </a:ext>
            </a:extLst>
          </p:cNvPr>
          <p:cNvSpPr>
            <a:spLocks noGrp="1"/>
          </p:cNvSpPr>
          <p:nvPr>
            <p:ph type="ftr" sz="quarter" idx="11"/>
          </p:nvPr>
        </p:nvSpPr>
        <p:spPr/>
        <p:txBody>
          <a:bodyPr/>
          <a:lstStyle>
            <a:lvl1pPr algn="ctr">
              <a:defRPr/>
            </a:lvl1pPr>
          </a:lstStyle>
          <a:p>
            <a:pPr>
              <a:defRPr/>
            </a:pPr>
            <a:endParaRPr lang="en-US"/>
          </a:p>
        </p:txBody>
      </p:sp>
      <p:sp>
        <p:nvSpPr>
          <p:cNvPr id="6" name="Slide Number Placeholder 5">
            <a:extLst>
              <a:ext uri="{FF2B5EF4-FFF2-40B4-BE49-F238E27FC236}">
                <a16:creationId xmlns:a16="http://schemas.microsoft.com/office/drawing/2014/main" id="{937A5379-2914-34D6-2A85-81C82AC1499A}"/>
              </a:ext>
            </a:extLst>
          </p:cNvPr>
          <p:cNvSpPr>
            <a:spLocks noGrp="1"/>
          </p:cNvSpPr>
          <p:nvPr>
            <p:ph type="sldNum" sz="quarter" idx="12"/>
          </p:nvPr>
        </p:nvSpPr>
        <p:spPr/>
        <p:txBody>
          <a:bodyPr/>
          <a:lstStyle>
            <a:lvl1pPr>
              <a:defRPr/>
            </a:lvl1pPr>
          </a:lstStyle>
          <a:p>
            <a:pPr>
              <a:defRPr/>
            </a:pPr>
            <a:fld id="{C3489834-80FE-6E4A-AE41-D2317A3CDF59}" type="slidenum">
              <a:rPr lang="en-US" altLang="fr-FR"/>
              <a:pPr>
                <a:defRPr/>
              </a:pPr>
              <a:t>‹N°›</a:t>
            </a:fld>
            <a:endParaRPr lang="en-US" altLang="fr-FR"/>
          </a:p>
        </p:txBody>
      </p:sp>
    </p:spTree>
    <p:extLst>
      <p:ext uri="{BB962C8B-B14F-4D97-AF65-F5344CB8AC3E}">
        <p14:creationId xmlns:p14="http://schemas.microsoft.com/office/powerpoint/2010/main" val="2705037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1B7DD8-4CE9-4676-42E6-534C029FFA9B}"/>
              </a:ext>
            </a:extLst>
          </p:cNvPr>
          <p:cNvSpPr>
            <a:spLocks noGrp="1"/>
          </p:cNvSpPr>
          <p:nvPr>
            <p:ph type="dt" sz="half" idx="10"/>
          </p:nvPr>
        </p:nvSpPr>
        <p:spPr/>
        <p:txBody>
          <a:bodyPr/>
          <a:lstStyle>
            <a:lvl1pPr>
              <a:defRPr/>
            </a:lvl1pPr>
          </a:lstStyle>
          <a:p>
            <a:pPr>
              <a:defRPr/>
            </a:pPr>
            <a:r>
              <a:rPr lang="en-US"/>
              <a:t>EXMED 2022 Sécurité sociale</a:t>
            </a:r>
          </a:p>
        </p:txBody>
      </p:sp>
      <p:sp>
        <p:nvSpPr>
          <p:cNvPr id="5" name="Footer Placeholder 4">
            <a:extLst>
              <a:ext uri="{FF2B5EF4-FFF2-40B4-BE49-F238E27FC236}">
                <a16:creationId xmlns:a16="http://schemas.microsoft.com/office/drawing/2014/main" id="{36C32FB1-D2AB-E6D6-D712-39E7EFBFC7DC}"/>
              </a:ext>
            </a:extLst>
          </p:cNvPr>
          <p:cNvSpPr>
            <a:spLocks noGrp="1"/>
          </p:cNvSpPr>
          <p:nvPr>
            <p:ph type="ftr" sz="quarter" idx="11"/>
          </p:nvPr>
        </p:nvSpPr>
        <p:spPr>
          <a:xfrm>
            <a:off x="2627313" y="6356350"/>
            <a:ext cx="4256087" cy="365125"/>
          </a:xfrm>
        </p:spPr>
        <p:txBody>
          <a:bodyPr/>
          <a:lstStyle>
            <a:lvl1pPr>
              <a:defRPr sz="1000">
                <a:latin typeface="Arial" pitchFamily="34" charset="0"/>
                <a:cs typeface="Arial"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4977323C-B685-00AB-C8B3-2BD8AED83197}"/>
              </a:ext>
            </a:extLst>
          </p:cNvPr>
          <p:cNvSpPr>
            <a:spLocks noGrp="1"/>
          </p:cNvSpPr>
          <p:nvPr>
            <p:ph type="sldNum" sz="quarter" idx="12"/>
          </p:nvPr>
        </p:nvSpPr>
        <p:spPr/>
        <p:txBody>
          <a:bodyPr/>
          <a:lstStyle>
            <a:lvl1pPr>
              <a:defRPr/>
            </a:lvl1pPr>
          </a:lstStyle>
          <a:p>
            <a:pPr>
              <a:defRPr/>
            </a:pPr>
            <a:fld id="{29C16CFB-07A0-D440-8EC5-D882D58E7DFE}" type="slidenum">
              <a:rPr lang="en-US" altLang="fr-FR"/>
              <a:pPr>
                <a:defRPr/>
              </a:pPr>
              <a:t>‹N°›</a:t>
            </a:fld>
            <a:endParaRPr lang="en-US" altLang="fr-FR"/>
          </a:p>
        </p:txBody>
      </p:sp>
    </p:spTree>
    <p:extLst>
      <p:ext uri="{BB962C8B-B14F-4D97-AF65-F5344CB8AC3E}">
        <p14:creationId xmlns:p14="http://schemas.microsoft.com/office/powerpoint/2010/main" val="2134666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6" y="440715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6"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5AF50F-12BE-6588-34A0-D6D3CFC672DC}"/>
              </a:ext>
            </a:extLst>
          </p:cNvPr>
          <p:cNvSpPr>
            <a:spLocks noGrp="1"/>
          </p:cNvSpPr>
          <p:nvPr>
            <p:ph type="dt" sz="half" idx="10"/>
          </p:nvPr>
        </p:nvSpPr>
        <p:spPr/>
        <p:txBody>
          <a:bodyPr/>
          <a:lstStyle>
            <a:lvl1pPr>
              <a:defRPr/>
            </a:lvl1pPr>
          </a:lstStyle>
          <a:p>
            <a:pPr>
              <a:defRPr/>
            </a:pPr>
            <a:r>
              <a:rPr lang="en-US"/>
              <a:t>EXMED 2022 Sécurité sociale</a:t>
            </a:r>
          </a:p>
        </p:txBody>
      </p:sp>
      <p:sp>
        <p:nvSpPr>
          <p:cNvPr id="5" name="Footer Placeholder 4">
            <a:extLst>
              <a:ext uri="{FF2B5EF4-FFF2-40B4-BE49-F238E27FC236}">
                <a16:creationId xmlns:a16="http://schemas.microsoft.com/office/drawing/2014/main" id="{5703002F-BA8B-0046-5CAF-3CD3F51D64FD}"/>
              </a:ext>
            </a:extLst>
          </p:cNvPr>
          <p:cNvSpPr>
            <a:spLocks noGrp="1"/>
          </p:cNvSpPr>
          <p:nvPr>
            <p:ph type="ftr" sz="quarter" idx="11"/>
          </p:nvPr>
        </p:nvSpPr>
        <p:spPr/>
        <p:txBody>
          <a:bodyPr/>
          <a:lstStyle>
            <a:lvl1pPr algn="ctr">
              <a:defRPr/>
            </a:lvl1pPr>
          </a:lstStyle>
          <a:p>
            <a:pPr>
              <a:defRPr/>
            </a:pPr>
            <a:endParaRPr lang="en-US"/>
          </a:p>
        </p:txBody>
      </p:sp>
      <p:sp>
        <p:nvSpPr>
          <p:cNvPr id="6" name="Slide Number Placeholder 5">
            <a:extLst>
              <a:ext uri="{FF2B5EF4-FFF2-40B4-BE49-F238E27FC236}">
                <a16:creationId xmlns:a16="http://schemas.microsoft.com/office/drawing/2014/main" id="{E7CC5766-25EF-8127-D1EC-0151F22380D5}"/>
              </a:ext>
            </a:extLst>
          </p:cNvPr>
          <p:cNvSpPr>
            <a:spLocks noGrp="1"/>
          </p:cNvSpPr>
          <p:nvPr>
            <p:ph type="sldNum" sz="quarter" idx="12"/>
          </p:nvPr>
        </p:nvSpPr>
        <p:spPr/>
        <p:txBody>
          <a:bodyPr/>
          <a:lstStyle>
            <a:lvl1pPr>
              <a:defRPr/>
            </a:lvl1pPr>
          </a:lstStyle>
          <a:p>
            <a:pPr>
              <a:defRPr/>
            </a:pPr>
            <a:fld id="{1E2D2231-EF7C-544D-9046-C877C76E10F9}" type="slidenum">
              <a:rPr lang="en-US" altLang="fr-FR"/>
              <a:pPr>
                <a:defRPr/>
              </a:pPr>
              <a:t>‹N°›</a:t>
            </a:fld>
            <a:endParaRPr lang="en-US" altLang="fr-FR"/>
          </a:p>
        </p:txBody>
      </p:sp>
    </p:spTree>
    <p:extLst>
      <p:ext uri="{BB962C8B-B14F-4D97-AF65-F5344CB8AC3E}">
        <p14:creationId xmlns:p14="http://schemas.microsoft.com/office/powerpoint/2010/main" val="3009349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9"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9"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6D51BAF-1B30-EAAF-FBA6-469121D00DF2}"/>
              </a:ext>
            </a:extLst>
          </p:cNvPr>
          <p:cNvSpPr>
            <a:spLocks noGrp="1"/>
          </p:cNvSpPr>
          <p:nvPr>
            <p:ph type="dt" sz="half" idx="10"/>
          </p:nvPr>
        </p:nvSpPr>
        <p:spPr/>
        <p:txBody>
          <a:bodyPr/>
          <a:lstStyle>
            <a:lvl1pPr>
              <a:defRPr/>
            </a:lvl1pPr>
          </a:lstStyle>
          <a:p>
            <a:pPr>
              <a:defRPr/>
            </a:pPr>
            <a:r>
              <a:rPr lang="en-US"/>
              <a:t>EXMED 2022 Sécurité sociale</a:t>
            </a:r>
          </a:p>
        </p:txBody>
      </p:sp>
      <p:sp>
        <p:nvSpPr>
          <p:cNvPr id="6" name="Footer Placeholder 4">
            <a:extLst>
              <a:ext uri="{FF2B5EF4-FFF2-40B4-BE49-F238E27FC236}">
                <a16:creationId xmlns:a16="http://schemas.microsoft.com/office/drawing/2014/main" id="{1B20A254-4AD7-160C-860E-61A6AFA7833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22D2A08-E9C4-9967-9717-A21FA98DF92C}"/>
              </a:ext>
            </a:extLst>
          </p:cNvPr>
          <p:cNvSpPr>
            <a:spLocks noGrp="1"/>
          </p:cNvSpPr>
          <p:nvPr>
            <p:ph type="sldNum" sz="quarter" idx="12"/>
          </p:nvPr>
        </p:nvSpPr>
        <p:spPr/>
        <p:txBody>
          <a:bodyPr/>
          <a:lstStyle>
            <a:lvl1pPr>
              <a:defRPr/>
            </a:lvl1pPr>
          </a:lstStyle>
          <a:p>
            <a:pPr>
              <a:defRPr/>
            </a:pPr>
            <a:fld id="{0C762866-A38A-3145-9880-2F14CFD4E3C4}" type="slidenum">
              <a:rPr lang="en-US" altLang="fr-FR"/>
              <a:pPr>
                <a:defRPr/>
              </a:pPr>
              <a:t>‹N°›</a:t>
            </a:fld>
            <a:endParaRPr lang="en-US" altLang="fr-FR"/>
          </a:p>
        </p:txBody>
      </p:sp>
    </p:spTree>
    <p:extLst>
      <p:ext uri="{BB962C8B-B14F-4D97-AF65-F5344CB8AC3E}">
        <p14:creationId xmlns:p14="http://schemas.microsoft.com/office/powerpoint/2010/main" val="1870431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2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2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15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159C26-858B-25A2-9398-24D479653D8D}"/>
              </a:ext>
            </a:extLst>
          </p:cNvPr>
          <p:cNvSpPr>
            <a:spLocks noGrp="1"/>
          </p:cNvSpPr>
          <p:nvPr>
            <p:ph type="dt" sz="half" idx="10"/>
          </p:nvPr>
        </p:nvSpPr>
        <p:spPr/>
        <p:txBody>
          <a:bodyPr/>
          <a:lstStyle>
            <a:lvl1pPr>
              <a:defRPr/>
            </a:lvl1pPr>
          </a:lstStyle>
          <a:p>
            <a:pPr>
              <a:defRPr/>
            </a:pPr>
            <a:r>
              <a:rPr lang="en-US"/>
              <a:t>EXMED 2022 Sécurité sociale</a:t>
            </a:r>
          </a:p>
        </p:txBody>
      </p:sp>
      <p:sp>
        <p:nvSpPr>
          <p:cNvPr id="8" name="Footer Placeholder 7">
            <a:extLst>
              <a:ext uri="{FF2B5EF4-FFF2-40B4-BE49-F238E27FC236}">
                <a16:creationId xmlns:a16="http://schemas.microsoft.com/office/drawing/2014/main" id="{AB824764-EB13-04FF-E759-FA574B5BDECF}"/>
              </a:ext>
            </a:extLst>
          </p:cNvPr>
          <p:cNvSpPr>
            <a:spLocks noGrp="1"/>
          </p:cNvSpPr>
          <p:nvPr>
            <p:ph type="ftr" sz="quarter" idx="11"/>
          </p:nvPr>
        </p:nvSpPr>
        <p:spPr/>
        <p:txBody>
          <a:bodyPr/>
          <a:lstStyle>
            <a:lvl1pPr algn="ctr">
              <a:defRPr/>
            </a:lvl1pPr>
          </a:lstStyle>
          <a:p>
            <a:pPr>
              <a:defRPr/>
            </a:pPr>
            <a:endParaRPr lang="en-US"/>
          </a:p>
        </p:txBody>
      </p:sp>
      <p:sp>
        <p:nvSpPr>
          <p:cNvPr id="9" name="Slide Number Placeholder 8">
            <a:extLst>
              <a:ext uri="{FF2B5EF4-FFF2-40B4-BE49-F238E27FC236}">
                <a16:creationId xmlns:a16="http://schemas.microsoft.com/office/drawing/2014/main" id="{297028B7-DDAE-BD6B-B46B-BDECAA1E5EF1}"/>
              </a:ext>
            </a:extLst>
          </p:cNvPr>
          <p:cNvSpPr>
            <a:spLocks noGrp="1"/>
          </p:cNvSpPr>
          <p:nvPr>
            <p:ph type="sldNum" sz="quarter" idx="12"/>
          </p:nvPr>
        </p:nvSpPr>
        <p:spPr/>
        <p:txBody>
          <a:bodyPr/>
          <a:lstStyle>
            <a:lvl1pPr>
              <a:defRPr/>
            </a:lvl1pPr>
          </a:lstStyle>
          <a:p>
            <a:pPr>
              <a:defRPr/>
            </a:pPr>
            <a:fld id="{AD31DDD0-5AAA-4E4C-A26E-4FE948F0F3CE}" type="slidenum">
              <a:rPr lang="en-US" altLang="fr-FR"/>
              <a:pPr>
                <a:defRPr/>
              </a:pPr>
              <a:t>‹N°›</a:t>
            </a:fld>
            <a:endParaRPr lang="en-US" altLang="fr-FR"/>
          </a:p>
        </p:txBody>
      </p:sp>
    </p:spTree>
    <p:extLst>
      <p:ext uri="{BB962C8B-B14F-4D97-AF65-F5344CB8AC3E}">
        <p14:creationId xmlns:p14="http://schemas.microsoft.com/office/powerpoint/2010/main" val="2183874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211127-EB73-8FC8-2AD7-B41B2D227D85}"/>
              </a:ext>
            </a:extLst>
          </p:cNvPr>
          <p:cNvSpPr>
            <a:spLocks noGrp="1"/>
          </p:cNvSpPr>
          <p:nvPr>
            <p:ph type="dt" sz="half" idx="10"/>
          </p:nvPr>
        </p:nvSpPr>
        <p:spPr/>
        <p:txBody>
          <a:bodyPr/>
          <a:lstStyle>
            <a:lvl1pPr>
              <a:defRPr/>
            </a:lvl1pPr>
          </a:lstStyle>
          <a:p>
            <a:pPr>
              <a:defRPr/>
            </a:pPr>
            <a:r>
              <a:rPr lang="en-US"/>
              <a:t>EXMED 2022 Sécurité sociale</a:t>
            </a:r>
          </a:p>
        </p:txBody>
      </p:sp>
      <p:sp>
        <p:nvSpPr>
          <p:cNvPr id="4" name="Footer Placeholder 3">
            <a:extLst>
              <a:ext uri="{FF2B5EF4-FFF2-40B4-BE49-F238E27FC236}">
                <a16:creationId xmlns:a16="http://schemas.microsoft.com/office/drawing/2014/main" id="{9A5EAB7D-1A3A-B2FD-59F2-0D347A959E64}"/>
              </a:ext>
            </a:extLst>
          </p:cNvPr>
          <p:cNvSpPr>
            <a:spLocks noGrp="1"/>
          </p:cNvSpPr>
          <p:nvPr>
            <p:ph type="ftr" sz="quarter" idx="11"/>
          </p:nvPr>
        </p:nvSpPr>
        <p:spPr/>
        <p:txBody>
          <a:bodyPr/>
          <a:lstStyle>
            <a:lvl1pPr algn="ctr">
              <a:defRPr/>
            </a:lvl1pPr>
          </a:lstStyle>
          <a:p>
            <a:pPr>
              <a:defRPr/>
            </a:pPr>
            <a:endParaRPr lang="en-US"/>
          </a:p>
        </p:txBody>
      </p:sp>
      <p:sp>
        <p:nvSpPr>
          <p:cNvPr id="5" name="Slide Number Placeholder 4">
            <a:extLst>
              <a:ext uri="{FF2B5EF4-FFF2-40B4-BE49-F238E27FC236}">
                <a16:creationId xmlns:a16="http://schemas.microsoft.com/office/drawing/2014/main" id="{ADB44FF6-F063-E468-27AE-55991C9AC3A4}"/>
              </a:ext>
            </a:extLst>
          </p:cNvPr>
          <p:cNvSpPr>
            <a:spLocks noGrp="1"/>
          </p:cNvSpPr>
          <p:nvPr>
            <p:ph type="sldNum" sz="quarter" idx="12"/>
          </p:nvPr>
        </p:nvSpPr>
        <p:spPr/>
        <p:txBody>
          <a:bodyPr/>
          <a:lstStyle>
            <a:lvl1pPr>
              <a:defRPr/>
            </a:lvl1pPr>
          </a:lstStyle>
          <a:p>
            <a:pPr>
              <a:defRPr/>
            </a:pPr>
            <a:fld id="{B761FBF2-9FC5-024D-9421-D6FC22339BD0}" type="slidenum">
              <a:rPr lang="en-US" altLang="fr-FR"/>
              <a:pPr>
                <a:defRPr/>
              </a:pPr>
              <a:t>‹N°›</a:t>
            </a:fld>
            <a:endParaRPr lang="en-US" altLang="fr-FR"/>
          </a:p>
        </p:txBody>
      </p:sp>
    </p:spTree>
    <p:extLst>
      <p:ext uri="{BB962C8B-B14F-4D97-AF65-F5344CB8AC3E}">
        <p14:creationId xmlns:p14="http://schemas.microsoft.com/office/powerpoint/2010/main" val="4084404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6F6BFC-B007-51A4-A5EB-254168FD607E}"/>
              </a:ext>
            </a:extLst>
          </p:cNvPr>
          <p:cNvSpPr>
            <a:spLocks noGrp="1"/>
          </p:cNvSpPr>
          <p:nvPr>
            <p:ph type="dt" sz="half" idx="10"/>
          </p:nvPr>
        </p:nvSpPr>
        <p:spPr/>
        <p:txBody>
          <a:bodyPr/>
          <a:lstStyle>
            <a:lvl1pPr>
              <a:defRPr/>
            </a:lvl1pPr>
          </a:lstStyle>
          <a:p>
            <a:pPr>
              <a:defRPr/>
            </a:pPr>
            <a:r>
              <a:rPr lang="en-US"/>
              <a:t>EXMED 2022 Sécurité sociale</a:t>
            </a:r>
          </a:p>
        </p:txBody>
      </p:sp>
      <p:sp>
        <p:nvSpPr>
          <p:cNvPr id="3" name="Footer Placeholder 2">
            <a:extLst>
              <a:ext uri="{FF2B5EF4-FFF2-40B4-BE49-F238E27FC236}">
                <a16:creationId xmlns:a16="http://schemas.microsoft.com/office/drawing/2014/main" id="{BA6C2A8E-56E5-B67A-5CCA-9B6F1BF2E665}"/>
              </a:ext>
            </a:extLst>
          </p:cNvPr>
          <p:cNvSpPr>
            <a:spLocks noGrp="1"/>
          </p:cNvSpPr>
          <p:nvPr>
            <p:ph type="ftr" sz="quarter" idx="11"/>
          </p:nvPr>
        </p:nvSpPr>
        <p:spPr/>
        <p:txBody>
          <a:bodyPr/>
          <a:lstStyle>
            <a:lvl1pPr algn="ctr">
              <a:defRPr/>
            </a:lvl1pPr>
          </a:lstStyle>
          <a:p>
            <a:pPr>
              <a:defRPr/>
            </a:pPr>
            <a:endParaRPr lang="en-US"/>
          </a:p>
        </p:txBody>
      </p:sp>
      <p:sp>
        <p:nvSpPr>
          <p:cNvPr id="4" name="Slide Number Placeholder 3">
            <a:extLst>
              <a:ext uri="{FF2B5EF4-FFF2-40B4-BE49-F238E27FC236}">
                <a16:creationId xmlns:a16="http://schemas.microsoft.com/office/drawing/2014/main" id="{F43E9373-2A55-9254-70D0-EFA1F878ADBB}"/>
              </a:ext>
            </a:extLst>
          </p:cNvPr>
          <p:cNvSpPr>
            <a:spLocks noGrp="1"/>
          </p:cNvSpPr>
          <p:nvPr>
            <p:ph type="sldNum" sz="quarter" idx="12"/>
          </p:nvPr>
        </p:nvSpPr>
        <p:spPr/>
        <p:txBody>
          <a:bodyPr/>
          <a:lstStyle>
            <a:lvl1pPr>
              <a:defRPr/>
            </a:lvl1pPr>
          </a:lstStyle>
          <a:p>
            <a:pPr>
              <a:defRPr/>
            </a:pPr>
            <a:fld id="{4F5C5D8D-34BA-C942-81F9-773FA0B2C6C0}" type="slidenum">
              <a:rPr lang="en-US" altLang="fr-FR"/>
              <a:pPr>
                <a:defRPr/>
              </a:pPr>
              <a:t>‹N°›</a:t>
            </a:fld>
            <a:endParaRPr lang="en-US" altLang="fr-FR"/>
          </a:p>
        </p:txBody>
      </p:sp>
    </p:spTree>
    <p:extLst>
      <p:ext uri="{BB962C8B-B14F-4D97-AF65-F5344CB8AC3E}">
        <p14:creationId xmlns:p14="http://schemas.microsoft.com/office/powerpoint/2010/main" val="18069617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3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1"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B6B6C36-9C52-E172-67F3-FF812A31278E}"/>
              </a:ext>
            </a:extLst>
          </p:cNvPr>
          <p:cNvSpPr>
            <a:spLocks noGrp="1"/>
          </p:cNvSpPr>
          <p:nvPr>
            <p:ph type="dt" sz="half" idx="10"/>
          </p:nvPr>
        </p:nvSpPr>
        <p:spPr/>
        <p:txBody>
          <a:bodyPr/>
          <a:lstStyle>
            <a:lvl1pPr>
              <a:defRPr/>
            </a:lvl1pPr>
          </a:lstStyle>
          <a:p>
            <a:pPr>
              <a:defRPr/>
            </a:pPr>
            <a:r>
              <a:rPr lang="en-US"/>
              <a:t>EXMED 2022 Sécurité sociale</a:t>
            </a:r>
          </a:p>
        </p:txBody>
      </p:sp>
      <p:sp>
        <p:nvSpPr>
          <p:cNvPr id="6" name="Footer Placeholder 5">
            <a:extLst>
              <a:ext uri="{FF2B5EF4-FFF2-40B4-BE49-F238E27FC236}">
                <a16:creationId xmlns:a16="http://schemas.microsoft.com/office/drawing/2014/main" id="{D4CE7453-ACBB-4128-0FA3-25E9171E812D}"/>
              </a:ext>
            </a:extLst>
          </p:cNvPr>
          <p:cNvSpPr>
            <a:spLocks noGrp="1"/>
          </p:cNvSpPr>
          <p:nvPr>
            <p:ph type="ftr" sz="quarter" idx="11"/>
          </p:nvPr>
        </p:nvSpPr>
        <p:spPr/>
        <p:txBody>
          <a:bodyPr/>
          <a:lstStyle>
            <a:lvl1pPr algn="ctr">
              <a:defRPr/>
            </a:lvl1pPr>
          </a:lstStyle>
          <a:p>
            <a:pPr>
              <a:defRPr/>
            </a:pPr>
            <a:endParaRPr lang="en-US"/>
          </a:p>
        </p:txBody>
      </p:sp>
      <p:sp>
        <p:nvSpPr>
          <p:cNvPr id="7" name="Slide Number Placeholder 6">
            <a:extLst>
              <a:ext uri="{FF2B5EF4-FFF2-40B4-BE49-F238E27FC236}">
                <a16:creationId xmlns:a16="http://schemas.microsoft.com/office/drawing/2014/main" id="{57109C10-925E-39D2-C1C4-DFE712A8D5CE}"/>
              </a:ext>
            </a:extLst>
          </p:cNvPr>
          <p:cNvSpPr>
            <a:spLocks noGrp="1"/>
          </p:cNvSpPr>
          <p:nvPr>
            <p:ph type="sldNum" sz="quarter" idx="12"/>
          </p:nvPr>
        </p:nvSpPr>
        <p:spPr/>
        <p:txBody>
          <a:bodyPr/>
          <a:lstStyle>
            <a:lvl1pPr>
              <a:defRPr/>
            </a:lvl1pPr>
          </a:lstStyle>
          <a:p>
            <a:pPr>
              <a:defRPr/>
            </a:pPr>
            <a:fld id="{62170911-0B8C-5044-95D0-E693655B076F}" type="slidenum">
              <a:rPr lang="en-US" altLang="fr-FR"/>
              <a:pPr>
                <a:defRPr/>
              </a:pPr>
              <a:t>‹N°›</a:t>
            </a:fld>
            <a:endParaRPr lang="en-US" altLang="fr-FR"/>
          </a:p>
        </p:txBody>
      </p:sp>
    </p:spTree>
    <p:extLst>
      <p:ext uri="{BB962C8B-B14F-4D97-AF65-F5344CB8AC3E}">
        <p14:creationId xmlns:p14="http://schemas.microsoft.com/office/powerpoint/2010/main" val="1493961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3"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93"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93"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591F8CA6-7893-71F5-5C35-DFF0721F0606}"/>
              </a:ext>
            </a:extLst>
          </p:cNvPr>
          <p:cNvSpPr>
            <a:spLocks noGrp="1"/>
          </p:cNvSpPr>
          <p:nvPr>
            <p:ph type="dt" sz="half" idx="10"/>
          </p:nvPr>
        </p:nvSpPr>
        <p:spPr/>
        <p:txBody>
          <a:bodyPr/>
          <a:lstStyle>
            <a:lvl1pPr>
              <a:defRPr/>
            </a:lvl1pPr>
          </a:lstStyle>
          <a:p>
            <a:pPr>
              <a:defRPr/>
            </a:pPr>
            <a:r>
              <a:rPr lang="en-US"/>
              <a:t>EXMED 2022 Sécurité sociale</a:t>
            </a:r>
          </a:p>
        </p:txBody>
      </p:sp>
      <p:sp>
        <p:nvSpPr>
          <p:cNvPr id="6" name="Footer Placeholder 5">
            <a:extLst>
              <a:ext uri="{FF2B5EF4-FFF2-40B4-BE49-F238E27FC236}">
                <a16:creationId xmlns:a16="http://schemas.microsoft.com/office/drawing/2014/main" id="{339EC1E6-768E-642B-B7B5-77C435A537EE}"/>
              </a:ext>
            </a:extLst>
          </p:cNvPr>
          <p:cNvSpPr>
            <a:spLocks noGrp="1"/>
          </p:cNvSpPr>
          <p:nvPr>
            <p:ph type="ftr" sz="quarter" idx="11"/>
          </p:nvPr>
        </p:nvSpPr>
        <p:spPr/>
        <p:txBody>
          <a:bodyPr/>
          <a:lstStyle>
            <a:lvl1pPr algn="ctr">
              <a:defRPr/>
            </a:lvl1pPr>
          </a:lstStyle>
          <a:p>
            <a:pPr>
              <a:defRPr/>
            </a:pPr>
            <a:endParaRPr lang="en-US"/>
          </a:p>
        </p:txBody>
      </p:sp>
      <p:sp>
        <p:nvSpPr>
          <p:cNvPr id="7" name="Slide Number Placeholder 6">
            <a:extLst>
              <a:ext uri="{FF2B5EF4-FFF2-40B4-BE49-F238E27FC236}">
                <a16:creationId xmlns:a16="http://schemas.microsoft.com/office/drawing/2014/main" id="{2FA166BF-77DB-B8F1-F4E7-A9F6E068A1E6}"/>
              </a:ext>
            </a:extLst>
          </p:cNvPr>
          <p:cNvSpPr>
            <a:spLocks noGrp="1"/>
          </p:cNvSpPr>
          <p:nvPr>
            <p:ph type="sldNum" sz="quarter" idx="12"/>
          </p:nvPr>
        </p:nvSpPr>
        <p:spPr/>
        <p:txBody>
          <a:bodyPr/>
          <a:lstStyle>
            <a:lvl1pPr>
              <a:defRPr/>
            </a:lvl1pPr>
          </a:lstStyle>
          <a:p>
            <a:pPr>
              <a:defRPr/>
            </a:pPr>
            <a:fld id="{010D24C3-06FA-9D40-B5A1-05ED6D7D8190}" type="slidenum">
              <a:rPr lang="en-US" altLang="fr-FR"/>
              <a:pPr>
                <a:defRPr/>
              </a:pPr>
              <a:t>‹N°›</a:t>
            </a:fld>
            <a:endParaRPr lang="en-US" altLang="fr-FR"/>
          </a:p>
        </p:txBody>
      </p:sp>
    </p:spTree>
    <p:extLst>
      <p:ext uri="{BB962C8B-B14F-4D97-AF65-F5344CB8AC3E}">
        <p14:creationId xmlns:p14="http://schemas.microsoft.com/office/powerpoint/2010/main" val="673386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6F9180-721F-1CC1-D1E1-4437593207C7}"/>
              </a:ext>
            </a:extLst>
          </p:cNvPr>
          <p:cNvSpPr>
            <a:spLocks noGrp="1"/>
          </p:cNvSpPr>
          <p:nvPr>
            <p:ph type="dt" sz="half" idx="10"/>
          </p:nvPr>
        </p:nvSpPr>
        <p:spPr/>
        <p:txBody>
          <a:bodyPr/>
          <a:lstStyle>
            <a:lvl1pPr>
              <a:defRPr/>
            </a:lvl1pPr>
          </a:lstStyle>
          <a:p>
            <a:pPr>
              <a:defRPr/>
            </a:pPr>
            <a:r>
              <a:rPr lang="en-US"/>
              <a:t>EXMED 2022 Sécurité sociale</a:t>
            </a:r>
          </a:p>
        </p:txBody>
      </p:sp>
      <p:sp>
        <p:nvSpPr>
          <p:cNvPr id="5" name="Footer Placeholder 4">
            <a:extLst>
              <a:ext uri="{FF2B5EF4-FFF2-40B4-BE49-F238E27FC236}">
                <a16:creationId xmlns:a16="http://schemas.microsoft.com/office/drawing/2014/main" id="{078E1E59-159C-712C-BC83-BB74306B1338}"/>
              </a:ext>
            </a:extLst>
          </p:cNvPr>
          <p:cNvSpPr>
            <a:spLocks noGrp="1"/>
          </p:cNvSpPr>
          <p:nvPr>
            <p:ph type="ftr" sz="quarter" idx="11"/>
          </p:nvPr>
        </p:nvSpPr>
        <p:spPr/>
        <p:txBody>
          <a:bodyPr/>
          <a:lstStyle>
            <a:lvl1pPr algn="ctr">
              <a:defRPr/>
            </a:lvl1pPr>
          </a:lstStyle>
          <a:p>
            <a:pPr>
              <a:defRPr/>
            </a:pPr>
            <a:endParaRPr lang="en-US"/>
          </a:p>
        </p:txBody>
      </p:sp>
      <p:sp>
        <p:nvSpPr>
          <p:cNvPr id="6" name="Slide Number Placeholder 5">
            <a:extLst>
              <a:ext uri="{FF2B5EF4-FFF2-40B4-BE49-F238E27FC236}">
                <a16:creationId xmlns:a16="http://schemas.microsoft.com/office/drawing/2014/main" id="{48D11D8E-B339-B4B9-CDD2-1B0DEEF31C2A}"/>
              </a:ext>
            </a:extLst>
          </p:cNvPr>
          <p:cNvSpPr>
            <a:spLocks noGrp="1"/>
          </p:cNvSpPr>
          <p:nvPr>
            <p:ph type="sldNum" sz="quarter" idx="12"/>
          </p:nvPr>
        </p:nvSpPr>
        <p:spPr/>
        <p:txBody>
          <a:bodyPr/>
          <a:lstStyle>
            <a:lvl1pPr>
              <a:defRPr/>
            </a:lvl1pPr>
          </a:lstStyle>
          <a:p>
            <a:pPr>
              <a:defRPr/>
            </a:pPr>
            <a:fld id="{DF2C3CF1-8C31-4A40-89CF-D165D38CAD1A}" type="slidenum">
              <a:rPr lang="en-US" altLang="fr-FR"/>
              <a:pPr>
                <a:defRPr/>
              </a:pPr>
              <a:t>‹N°›</a:t>
            </a:fld>
            <a:endParaRPr lang="en-US" altLang="fr-FR"/>
          </a:p>
        </p:txBody>
      </p:sp>
    </p:spTree>
    <p:extLst>
      <p:ext uri="{BB962C8B-B14F-4D97-AF65-F5344CB8AC3E}">
        <p14:creationId xmlns:p14="http://schemas.microsoft.com/office/powerpoint/2010/main" val="1715552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16" y="27489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7" y="27489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C730E1-35E3-BFE7-2267-657CA3666025}"/>
              </a:ext>
            </a:extLst>
          </p:cNvPr>
          <p:cNvSpPr>
            <a:spLocks noGrp="1"/>
          </p:cNvSpPr>
          <p:nvPr>
            <p:ph type="dt" sz="half" idx="10"/>
          </p:nvPr>
        </p:nvSpPr>
        <p:spPr/>
        <p:txBody>
          <a:bodyPr/>
          <a:lstStyle>
            <a:lvl1pPr>
              <a:defRPr/>
            </a:lvl1pPr>
          </a:lstStyle>
          <a:p>
            <a:pPr>
              <a:defRPr/>
            </a:pPr>
            <a:r>
              <a:rPr lang="en-US"/>
              <a:t>EXMED 2022 Sécurité sociale</a:t>
            </a:r>
          </a:p>
        </p:txBody>
      </p:sp>
      <p:sp>
        <p:nvSpPr>
          <p:cNvPr id="5" name="Footer Placeholder 4">
            <a:extLst>
              <a:ext uri="{FF2B5EF4-FFF2-40B4-BE49-F238E27FC236}">
                <a16:creationId xmlns:a16="http://schemas.microsoft.com/office/drawing/2014/main" id="{241B4F86-6B82-3BB3-0455-123785E36DCC}"/>
              </a:ext>
            </a:extLst>
          </p:cNvPr>
          <p:cNvSpPr>
            <a:spLocks noGrp="1"/>
          </p:cNvSpPr>
          <p:nvPr>
            <p:ph type="ftr" sz="quarter" idx="11"/>
          </p:nvPr>
        </p:nvSpPr>
        <p:spPr/>
        <p:txBody>
          <a:bodyPr/>
          <a:lstStyle>
            <a:lvl1pPr algn="ctr">
              <a:defRPr/>
            </a:lvl1pPr>
          </a:lstStyle>
          <a:p>
            <a:pPr>
              <a:defRPr/>
            </a:pPr>
            <a:endParaRPr lang="en-US"/>
          </a:p>
        </p:txBody>
      </p:sp>
      <p:sp>
        <p:nvSpPr>
          <p:cNvPr id="6" name="Slide Number Placeholder 5">
            <a:extLst>
              <a:ext uri="{FF2B5EF4-FFF2-40B4-BE49-F238E27FC236}">
                <a16:creationId xmlns:a16="http://schemas.microsoft.com/office/drawing/2014/main" id="{7B2B358C-9CAB-AC68-222C-E470C325B3F7}"/>
              </a:ext>
            </a:extLst>
          </p:cNvPr>
          <p:cNvSpPr>
            <a:spLocks noGrp="1"/>
          </p:cNvSpPr>
          <p:nvPr>
            <p:ph type="sldNum" sz="quarter" idx="12"/>
          </p:nvPr>
        </p:nvSpPr>
        <p:spPr/>
        <p:txBody>
          <a:bodyPr/>
          <a:lstStyle>
            <a:lvl1pPr>
              <a:defRPr/>
            </a:lvl1pPr>
          </a:lstStyle>
          <a:p>
            <a:pPr>
              <a:defRPr/>
            </a:pPr>
            <a:fld id="{ED8B6344-B0B2-054C-9022-53A4BF864A17}" type="slidenum">
              <a:rPr lang="en-US" altLang="fr-FR"/>
              <a:pPr>
                <a:defRPr/>
              </a:pPr>
              <a:t>‹N°›</a:t>
            </a:fld>
            <a:endParaRPr lang="en-US" altLang="fr-FR"/>
          </a:p>
        </p:txBody>
      </p:sp>
    </p:spTree>
    <p:extLst>
      <p:ext uri="{BB962C8B-B14F-4D97-AF65-F5344CB8AC3E}">
        <p14:creationId xmlns:p14="http://schemas.microsoft.com/office/powerpoint/2010/main" val="2126131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Texte du titre</a:t>
            </a:r>
          </a:p>
        </p:txBody>
      </p:sp>
      <p:sp>
        <p:nvSpPr>
          <p:cNvPr id="57" name="Shape 57"/>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2" name="Shape 58">
            <a:extLst>
              <a:ext uri="{FF2B5EF4-FFF2-40B4-BE49-F238E27FC236}">
                <a16:creationId xmlns:a16="http://schemas.microsoft.com/office/drawing/2014/main" id="{44127F8B-8826-E22E-8D50-35ACB11E1C9C}"/>
              </a:ext>
            </a:extLst>
          </p:cNvPr>
          <p:cNvSpPr>
            <a:spLocks noGrp="1"/>
          </p:cNvSpPr>
          <p:nvPr>
            <p:ph type="sldNum" sz="quarter" idx="10"/>
          </p:nvPr>
        </p:nvSpPr>
        <p:spPr/>
        <p:txBody>
          <a:bodyPr/>
          <a:lstStyle>
            <a:lvl1pPr>
              <a:defRPr/>
            </a:lvl1pPr>
          </a:lstStyle>
          <a:p>
            <a:pPr>
              <a:defRPr/>
            </a:pPr>
            <a:fld id="{63EDC54C-BDE0-3240-8B23-6FB7BE9A0C34}" type="slidenum">
              <a:rPr lang="fr-FR" altLang="fr-FR"/>
              <a:pPr>
                <a:defRPr/>
              </a:pPr>
              <a:t>‹N°›</a:t>
            </a:fld>
            <a:endParaRPr lang="fr-FR" altLang="fr-FR"/>
          </a:p>
        </p:txBody>
      </p:sp>
    </p:spTree>
    <p:extLst>
      <p:ext uri="{BB962C8B-B14F-4D97-AF65-F5344CB8AC3E}">
        <p14:creationId xmlns:p14="http://schemas.microsoft.com/office/powerpoint/2010/main" val="2077172899"/>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3">
            <a:extLst>
              <a:ext uri="{FF2B5EF4-FFF2-40B4-BE49-F238E27FC236}">
                <a16:creationId xmlns:a16="http://schemas.microsoft.com/office/drawing/2014/main" id="{706AA891-BA51-83D8-0A10-2488B6491BE7}"/>
              </a:ext>
            </a:extLst>
          </p:cNvPr>
          <p:cNvSpPr>
            <a:spLocks noGrp="1"/>
          </p:cNvSpPr>
          <p:nvPr>
            <p:ph type="dt" sz="half" idx="14"/>
          </p:nvPr>
        </p:nvSpPr>
        <p:spPr/>
        <p:txBody>
          <a:bodyPr/>
          <a:lstStyle>
            <a:lvl1pPr>
              <a:defRPr/>
            </a:lvl1pPr>
          </a:lstStyle>
          <a:p>
            <a:pPr>
              <a:defRPr/>
            </a:pPr>
            <a:r>
              <a:rPr lang="en-US"/>
              <a:t>EXMED 2022 Sécurité sociale</a:t>
            </a:r>
            <a:endParaRPr lang="fr-BE" dirty="0"/>
          </a:p>
        </p:txBody>
      </p:sp>
      <p:sp>
        <p:nvSpPr>
          <p:cNvPr id="3" name="Footer Placeholder 4">
            <a:extLst>
              <a:ext uri="{FF2B5EF4-FFF2-40B4-BE49-F238E27FC236}">
                <a16:creationId xmlns:a16="http://schemas.microsoft.com/office/drawing/2014/main" id="{0FE53978-1771-1214-C98F-204CA7FCC593}"/>
              </a:ext>
            </a:extLst>
          </p:cNvPr>
          <p:cNvSpPr>
            <a:spLocks noGrp="1"/>
          </p:cNvSpPr>
          <p:nvPr>
            <p:ph type="ftr" sz="quarter" idx="15"/>
          </p:nvPr>
        </p:nvSpPr>
        <p:spPr/>
        <p:txBody>
          <a:bodyPr/>
          <a:lstStyle>
            <a:lvl1pPr>
              <a:defRPr dirty="0"/>
            </a:lvl1pPr>
          </a:lstStyle>
          <a:p>
            <a:pPr>
              <a:defRPr/>
            </a:pPr>
            <a:endParaRPr lang="fr-BE"/>
          </a:p>
        </p:txBody>
      </p:sp>
      <p:sp>
        <p:nvSpPr>
          <p:cNvPr id="4" name="Slide Number Placeholder 5">
            <a:extLst>
              <a:ext uri="{FF2B5EF4-FFF2-40B4-BE49-F238E27FC236}">
                <a16:creationId xmlns:a16="http://schemas.microsoft.com/office/drawing/2014/main" id="{C078DD30-2CF1-D211-9E9F-028A4C58CA06}"/>
              </a:ext>
            </a:extLst>
          </p:cNvPr>
          <p:cNvSpPr>
            <a:spLocks noGrp="1"/>
          </p:cNvSpPr>
          <p:nvPr>
            <p:ph type="sldNum" sz="quarter" idx="16"/>
          </p:nvPr>
        </p:nvSpPr>
        <p:spPr/>
        <p:txBody>
          <a:bodyPr/>
          <a:lstStyle>
            <a:lvl1pPr>
              <a:defRPr smtClean="0"/>
            </a:lvl1pPr>
          </a:lstStyle>
          <a:p>
            <a:pPr>
              <a:defRPr/>
            </a:pPr>
            <a:fld id="{6F5A0374-D771-8345-B57F-12214F36921E}" type="slidenum">
              <a:rPr lang="fr-BE"/>
              <a:pPr>
                <a:defRPr/>
              </a:pPr>
              <a:t>‹N°›</a:t>
            </a:fld>
            <a:endParaRPr lang="fr-BE" dirty="0"/>
          </a:p>
        </p:txBody>
      </p:sp>
    </p:spTree>
    <p:extLst>
      <p:ext uri="{BB962C8B-B14F-4D97-AF65-F5344CB8AC3E}">
        <p14:creationId xmlns:p14="http://schemas.microsoft.com/office/powerpoint/2010/main" val="3713846344"/>
      </p:ext>
    </p:extLst>
  </p:cSld>
  <p:clrMapOvr>
    <a:masterClrMapping/>
  </p:clrMapOvr>
  <p:transition>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2" name="Picture 7" descr="L-logo RIZIV ">
            <a:extLst>
              <a:ext uri="{FF2B5EF4-FFF2-40B4-BE49-F238E27FC236}">
                <a16:creationId xmlns:a16="http://schemas.microsoft.com/office/drawing/2014/main" id="{3AD6A8AA-9F1E-E4D2-1E19-28C3A8B56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0"/>
            <a:ext cx="15144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Rectangle 2"/>
          <p:cNvSpPr>
            <a:spLocks noGrp="1" noChangeArrowheads="1"/>
          </p:cNvSpPr>
          <p:nvPr>
            <p:ph type="ctrTitle"/>
          </p:nvPr>
        </p:nvSpPr>
        <p:spPr>
          <a:xfrm>
            <a:off x="685800" y="2130425"/>
            <a:ext cx="7772400" cy="1082675"/>
          </a:xfrm>
        </p:spPr>
        <p:txBody>
          <a:bodyPr/>
          <a:lstStyle>
            <a:lvl1pPr algn="l">
              <a:defRPr sz="2400">
                <a:solidFill>
                  <a:schemeClr val="tx1"/>
                </a:solidFill>
              </a:defRPr>
            </a:lvl1pPr>
          </a:lstStyle>
          <a:p>
            <a:pPr lvl="0"/>
            <a:r>
              <a:rPr lang="nl-NL" noProof="0"/>
              <a:t>Klik om de stijl te bewerken</a:t>
            </a:r>
            <a:endParaRPr lang="nl-BE" noProof="0"/>
          </a:p>
        </p:txBody>
      </p:sp>
      <p:sp>
        <p:nvSpPr>
          <p:cNvPr id="11267" name="Rectangle 3"/>
          <p:cNvSpPr>
            <a:spLocks noGrp="1" noChangeArrowheads="1"/>
          </p:cNvSpPr>
          <p:nvPr>
            <p:ph type="subTitle" idx="1"/>
          </p:nvPr>
        </p:nvSpPr>
        <p:spPr>
          <a:xfrm>
            <a:off x="684213" y="3429000"/>
            <a:ext cx="7088187" cy="720725"/>
          </a:xfrm>
        </p:spPr>
        <p:txBody>
          <a:bodyPr/>
          <a:lstStyle>
            <a:lvl1pPr marL="0" indent="0">
              <a:buFontTx/>
              <a:buNone/>
              <a:defRPr sz="1800" b="1">
                <a:solidFill>
                  <a:srgbClr val="007C92"/>
                </a:solidFill>
                <a:latin typeface="Verdana" pitchFamily="34" charset="0"/>
              </a:defRPr>
            </a:lvl1pPr>
          </a:lstStyle>
          <a:p>
            <a:pPr lvl="0"/>
            <a:r>
              <a:rPr lang="nl-NL" noProof="0"/>
              <a:t>Klik om de ondertitelstijl van het model te bewerken</a:t>
            </a:r>
            <a:endParaRPr lang="nl-BE" noProof="0"/>
          </a:p>
        </p:txBody>
      </p:sp>
      <p:sp>
        <p:nvSpPr>
          <p:cNvPr id="3" name="Rectangle 4">
            <a:extLst>
              <a:ext uri="{FF2B5EF4-FFF2-40B4-BE49-F238E27FC236}">
                <a16:creationId xmlns:a16="http://schemas.microsoft.com/office/drawing/2014/main" id="{8DCB3287-1835-995E-1CEA-B8F3B2BF2509}"/>
              </a:ext>
            </a:extLst>
          </p:cNvPr>
          <p:cNvSpPr>
            <a:spLocks noGrp="1" noChangeArrowheads="1"/>
          </p:cNvSpPr>
          <p:nvPr>
            <p:ph type="dt" sz="half" idx="10"/>
          </p:nvPr>
        </p:nvSpPr>
        <p:spPr/>
        <p:txBody>
          <a:bodyPr/>
          <a:lstStyle>
            <a:lvl1pPr>
              <a:defRPr dirty="0"/>
            </a:lvl1pPr>
          </a:lstStyle>
          <a:p>
            <a:pPr>
              <a:defRPr/>
            </a:pPr>
            <a:endParaRPr lang="en-US"/>
          </a:p>
        </p:txBody>
      </p:sp>
      <p:sp>
        <p:nvSpPr>
          <p:cNvPr id="4" name="Rectangle 5">
            <a:extLst>
              <a:ext uri="{FF2B5EF4-FFF2-40B4-BE49-F238E27FC236}">
                <a16:creationId xmlns:a16="http://schemas.microsoft.com/office/drawing/2014/main" id="{5CFE092C-6286-4F33-CB34-24486EBECFB6}"/>
              </a:ext>
            </a:extLst>
          </p:cNvPr>
          <p:cNvSpPr>
            <a:spLocks noGrp="1" noChangeArrowheads="1"/>
          </p:cNvSpPr>
          <p:nvPr>
            <p:ph type="ftr" sz="quarter" idx="11"/>
          </p:nvPr>
        </p:nvSpPr>
        <p:spPr/>
        <p:txBody>
          <a:bodyPr/>
          <a:lstStyle>
            <a:lvl1pPr>
              <a:defRPr dirty="0"/>
            </a:lvl1pPr>
          </a:lstStyle>
          <a:p>
            <a:pPr>
              <a:defRPr/>
            </a:pPr>
            <a:endParaRPr lang="en-US"/>
          </a:p>
        </p:txBody>
      </p:sp>
      <p:sp>
        <p:nvSpPr>
          <p:cNvPr id="5" name="Rectangle 6">
            <a:extLst>
              <a:ext uri="{FF2B5EF4-FFF2-40B4-BE49-F238E27FC236}">
                <a16:creationId xmlns:a16="http://schemas.microsoft.com/office/drawing/2014/main" id="{5F76253B-8CE0-0FEB-F8AD-E1B137113EB2}"/>
              </a:ext>
            </a:extLst>
          </p:cNvPr>
          <p:cNvSpPr>
            <a:spLocks noGrp="1" noChangeArrowheads="1"/>
          </p:cNvSpPr>
          <p:nvPr>
            <p:ph type="sldNum" sz="quarter" idx="12"/>
          </p:nvPr>
        </p:nvSpPr>
        <p:spPr/>
        <p:txBody>
          <a:bodyPr/>
          <a:lstStyle>
            <a:lvl1pPr>
              <a:defRPr/>
            </a:lvl1pPr>
          </a:lstStyle>
          <a:p>
            <a:pPr>
              <a:defRPr/>
            </a:pPr>
            <a:fld id="{66135A8E-9830-5F4A-BDFC-70950CDC9DD1}" type="slidenum">
              <a:rPr lang="en-US"/>
              <a:pPr>
                <a:defRPr/>
              </a:pPr>
              <a:t>‹N°›</a:t>
            </a:fld>
            <a:endParaRPr lang="en-US" dirty="0"/>
          </a:p>
        </p:txBody>
      </p:sp>
    </p:spTree>
    <p:extLst>
      <p:ext uri="{BB962C8B-B14F-4D97-AF65-F5344CB8AC3E}">
        <p14:creationId xmlns:p14="http://schemas.microsoft.com/office/powerpoint/2010/main" val="41959969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Rectangle 4">
            <a:extLst>
              <a:ext uri="{FF2B5EF4-FFF2-40B4-BE49-F238E27FC236}">
                <a16:creationId xmlns:a16="http://schemas.microsoft.com/office/drawing/2014/main" id="{16D06901-3EFC-F518-073F-564CE6F1D4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52B6A7-4FC9-9476-4686-52435C03042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019455D-9E86-3C7A-FE32-251F6FA0C6B8}"/>
              </a:ext>
            </a:extLst>
          </p:cNvPr>
          <p:cNvSpPr>
            <a:spLocks noGrp="1" noChangeArrowheads="1"/>
          </p:cNvSpPr>
          <p:nvPr>
            <p:ph type="sldNum" sz="quarter" idx="12"/>
          </p:nvPr>
        </p:nvSpPr>
        <p:spPr>
          <a:ln/>
        </p:spPr>
        <p:txBody>
          <a:bodyPr/>
          <a:lstStyle>
            <a:lvl1pPr>
              <a:defRPr/>
            </a:lvl1pPr>
          </a:lstStyle>
          <a:p>
            <a:pPr>
              <a:defRPr/>
            </a:pPr>
            <a:fld id="{E54745FF-C397-7147-9129-B3BD52AB339D}" type="slidenum">
              <a:rPr lang="en-US"/>
              <a:pPr>
                <a:defRPr/>
              </a:pPr>
              <a:t>‹N°›</a:t>
            </a:fld>
            <a:endParaRPr lang="en-US" dirty="0"/>
          </a:p>
        </p:txBody>
      </p:sp>
    </p:spTree>
    <p:extLst>
      <p:ext uri="{BB962C8B-B14F-4D97-AF65-F5344CB8AC3E}">
        <p14:creationId xmlns:p14="http://schemas.microsoft.com/office/powerpoint/2010/main" val="39340793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en-US"/>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C4A259E8-FD54-0A48-A832-EEE29E28576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706CAD3-CDF5-8B29-BFAB-F4F5FB3E3BE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9E9269E-1075-4CEB-85A6-A5CD9F0EA61D}"/>
              </a:ext>
            </a:extLst>
          </p:cNvPr>
          <p:cNvSpPr>
            <a:spLocks noGrp="1" noChangeArrowheads="1"/>
          </p:cNvSpPr>
          <p:nvPr>
            <p:ph type="sldNum" sz="quarter" idx="12"/>
          </p:nvPr>
        </p:nvSpPr>
        <p:spPr>
          <a:ln/>
        </p:spPr>
        <p:txBody>
          <a:bodyPr/>
          <a:lstStyle>
            <a:lvl1pPr>
              <a:defRPr/>
            </a:lvl1pPr>
          </a:lstStyle>
          <a:p>
            <a:pPr>
              <a:defRPr/>
            </a:pPr>
            <a:fld id="{178C06CE-B3EE-9D4C-8C4F-866FE656A280}" type="slidenum">
              <a:rPr lang="en-US"/>
              <a:pPr>
                <a:defRPr/>
              </a:pPr>
              <a:t>‹N°›</a:t>
            </a:fld>
            <a:endParaRPr lang="en-US" dirty="0"/>
          </a:p>
        </p:txBody>
      </p:sp>
    </p:spTree>
    <p:extLst>
      <p:ext uri="{BB962C8B-B14F-4D97-AF65-F5344CB8AC3E}">
        <p14:creationId xmlns:p14="http://schemas.microsoft.com/office/powerpoint/2010/main" val="2313857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Rectangle 4">
            <a:extLst>
              <a:ext uri="{FF2B5EF4-FFF2-40B4-BE49-F238E27FC236}">
                <a16:creationId xmlns:a16="http://schemas.microsoft.com/office/drawing/2014/main" id="{90A10291-CDF9-5F4E-F8EE-548042D9E07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8DE9D72-6637-2EB3-D042-EB5BCDA333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5EAB134-CD8D-D3BF-B3ED-32D8BC20BFBE}"/>
              </a:ext>
            </a:extLst>
          </p:cNvPr>
          <p:cNvSpPr>
            <a:spLocks noGrp="1" noChangeArrowheads="1"/>
          </p:cNvSpPr>
          <p:nvPr>
            <p:ph type="sldNum" sz="quarter" idx="12"/>
          </p:nvPr>
        </p:nvSpPr>
        <p:spPr>
          <a:ln/>
        </p:spPr>
        <p:txBody>
          <a:bodyPr/>
          <a:lstStyle>
            <a:lvl1pPr>
              <a:defRPr/>
            </a:lvl1pPr>
          </a:lstStyle>
          <a:p>
            <a:pPr>
              <a:defRPr/>
            </a:pPr>
            <a:fld id="{76B1E74A-98E9-9E44-B3F0-2B83579F0392}" type="slidenum">
              <a:rPr lang="en-US"/>
              <a:pPr>
                <a:defRPr/>
              </a:pPr>
              <a:t>‹N°›</a:t>
            </a:fld>
            <a:endParaRPr lang="en-US" dirty="0"/>
          </a:p>
        </p:txBody>
      </p:sp>
    </p:spTree>
    <p:extLst>
      <p:ext uri="{BB962C8B-B14F-4D97-AF65-F5344CB8AC3E}">
        <p14:creationId xmlns:p14="http://schemas.microsoft.com/office/powerpoint/2010/main" val="25056714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en-US"/>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Rectangle 4">
            <a:extLst>
              <a:ext uri="{FF2B5EF4-FFF2-40B4-BE49-F238E27FC236}">
                <a16:creationId xmlns:a16="http://schemas.microsoft.com/office/drawing/2014/main" id="{A2E9CB2A-9897-7699-40A2-8682FAA3FA6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F23E1F4-3828-6BC2-790E-D45B73D4268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1F9E0F1-4025-F816-7ED4-C9F1F5E3AB25}"/>
              </a:ext>
            </a:extLst>
          </p:cNvPr>
          <p:cNvSpPr>
            <a:spLocks noGrp="1" noChangeArrowheads="1"/>
          </p:cNvSpPr>
          <p:nvPr>
            <p:ph type="sldNum" sz="quarter" idx="12"/>
          </p:nvPr>
        </p:nvSpPr>
        <p:spPr>
          <a:ln/>
        </p:spPr>
        <p:txBody>
          <a:bodyPr/>
          <a:lstStyle>
            <a:lvl1pPr>
              <a:defRPr/>
            </a:lvl1pPr>
          </a:lstStyle>
          <a:p>
            <a:pPr>
              <a:defRPr/>
            </a:pPr>
            <a:fld id="{244F8522-8421-5E47-B15C-6AA5257C27F6}" type="slidenum">
              <a:rPr lang="en-US"/>
              <a:pPr>
                <a:defRPr/>
              </a:pPr>
              <a:t>‹N°›</a:t>
            </a:fld>
            <a:endParaRPr lang="en-US" dirty="0"/>
          </a:p>
        </p:txBody>
      </p:sp>
    </p:spTree>
    <p:extLst>
      <p:ext uri="{BB962C8B-B14F-4D97-AF65-F5344CB8AC3E}">
        <p14:creationId xmlns:p14="http://schemas.microsoft.com/office/powerpoint/2010/main" val="2427555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Rectangle 4">
            <a:extLst>
              <a:ext uri="{FF2B5EF4-FFF2-40B4-BE49-F238E27FC236}">
                <a16:creationId xmlns:a16="http://schemas.microsoft.com/office/drawing/2014/main" id="{9CD9DD5E-8414-E06B-3FCB-33006E4C85B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C7449B1-FA2A-36F8-3740-ACB4E895443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6ED5022-D219-A62E-1557-302B0660C90D}"/>
              </a:ext>
            </a:extLst>
          </p:cNvPr>
          <p:cNvSpPr>
            <a:spLocks noGrp="1" noChangeArrowheads="1"/>
          </p:cNvSpPr>
          <p:nvPr>
            <p:ph type="sldNum" sz="quarter" idx="12"/>
          </p:nvPr>
        </p:nvSpPr>
        <p:spPr>
          <a:ln/>
        </p:spPr>
        <p:txBody>
          <a:bodyPr/>
          <a:lstStyle>
            <a:lvl1pPr>
              <a:defRPr/>
            </a:lvl1pPr>
          </a:lstStyle>
          <a:p>
            <a:pPr>
              <a:defRPr/>
            </a:pPr>
            <a:fld id="{A111FB45-948C-EA46-B05E-A5A8E6532990}" type="slidenum">
              <a:rPr lang="en-US"/>
              <a:pPr>
                <a:defRPr/>
              </a:pPr>
              <a:t>‹N°›</a:t>
            </a:fld>
            <a:endParaRPr lang="en-US" dirty="0"/>
          </a:p>
        </p:txBody>
      </p:sp>
    </p:spTree>
    <p:extLst>
      <p:ext uri="{BB962C8B-B14F-4D97-AF65-F5344CB8AC3E}">
        <p14:creationId xmlns:p14="http://schemas.microsoft.com/office/powerpoint/2010/main" val="9510218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A5DB284-3602-13C9-F963-4E707683018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F629FCD-2AD3-046D-7329-547F5F8499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47E99C3-4A2E-BFEC-4366-5E035CAD58F9}"/>
              </a:ext>
            </a:extLst>
          </p:cNvPr>
          <p:cNvSpPr>
            <a:spLocks noGrp="1" noChangeArrowheads="1"/>
          </p:cNvSpPr>
          <p:nvPr>
            <p:ph type="sldNum" sz="quarter" idx="12"/>
          </p:nvPr>
        </p:nvSpPr>
        <p:spPr>
          <a:ln/>
        </p:spPr>
        <p:txBody>
          <a:bodyPr/>
          <a:lstStyle>
            <a:lvl1pPr>
              <a:defRPr/>
            </a:lvl1pPr>
          </a:lstStyle>
          <a:p>
            <a:pPr>
              <a:defRPr/>
            </a:pPr>
            <a:fld id="{2CAEC107-6370-B54A-B162-DA8BD65E85BC}" type="slidenum">
              <a:rPr lang="en-US"/>
              <a:pPr>
                <a:defRPr/>
              </a:pPr>
              <a:t>‹N°›</a:t>
            </a:fld>
            <a:endParaRPr lang="en-US" dirty="0"/>
          </a:p>
        </p:txBody>
      </p:sp>
    </p:spTree>
    <p:extLst>
      <p:ext uri="{BB962C8B-B14F-4D97-AF65-F5344CB8AC3E}">
        <p14:creationId xmlns:p14="http://schemas.microsoft.com/office/powerpoint/2010/main" val="3821893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en-US"/>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B9E2D49-7BAB-865C-C5C4-E4FC03F3848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5AFA84-DF36-C38B-34EE-FD53845104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DF71928-899C-8A5F-F0AC-FFF9B9235BB6}"/>
              </a:ext>
            </a:extLst>
          </p:cNvPr>
          <p:cNvSpPr>
            <a:spLocks noGrp="1" noChangeArrowheads="1"/>
          </p:cNvSpPr>
          <p:nvPr>
            <p:ph type="sldNum" sz="quarter" idx="12"/>
          </p:nvPr>
        </p:nvSpPr>
        <p:spPr>
          <a:ln/>
        </p:spPr>
        <p:txBody>
          <a:bodyPr/>
          <a:lstStyle>
            <a:lvl1pPr>
              <a:defRPr/>
            </a:lvl1pPr>
          </a:lstStyle>
          <a:p>
            <a:pPr>
              <a:defRPr/>
            </a:pPr>
            <a:fld id="{E1A3BDA9-1C55-CC4B-A5AD-449A6365CEF8}" type="slidenum">
              <a:rPr lang="en-US"/>
              <a:pPr>
                <a:defRPr/>
              </a:pPr>
              <a:t>‹N°›</a:t>
            </a:fld>
            <a:endParaRPr lang="en-US" dirty="0"/>
          </a:p>
        </p:txBody>
      </p:sp>
    </p:spTree>
    <p:extLst>
      <p:ext uri="{BB962C8B-B14F-4D97-AF65-F5344CB8AC3E}">
        <p14:creationId xmlns:p14="http://schemas.microsoft.com/office/powerpoint/2010/main" val="24642365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en-US"/>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a:t>Klik op het pictogram als u een afbeelding wilt toevoegen</a:t>
            </a:r>
            <a:endParaRPr lang="en-US" noProof="0" dirty="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DE05E4CA-0BF2-E66C-CD53-3ECB441B4E9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082145D-65B4-9DCF-6A15-F1D006CC02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CBBB4EE-3157-B009-AFC2-F821E3135E17}"/>
              </a:ext>
            </a:extLst>
          </p:cNvPr>
          <p:cNvSpPr>
            <a:spLocks noGrp="1" noChangeArrowheads="1"/>
          </p:cNvSpPr>
          <p:nvPr>
            <p:ph type="sldNum" sz="quarter" idx="12"/>
          </p:nvPr>
        </p:nvSpPr>
        <p:spPr>
          <a:ln/>
        </p:spPr>
        <p:txBody>
          <a:bodyPr/>
          <a:lstStyle>
            <a:lvl1pPr>
              <a:defRPr/>
            </a:lvl1pPr>
          </a:lstStyle>
          <a:p>
            <a:pPr>
              <a:defRPr/>
            </a:pPr>
            <a:fld id="{A3E775B3-67C8-F640-86D6-122A26009867}" type="slidenum">
              <a:rPr lang="en-US"/>
              <a:pPr>
                <a:defRPr/>
              </a:pPr>
              <a:t>‹N°›</a:t>
            </a:fld>
            <a:endParaRPr lang="en-US" dirty="0"/>
          </a:p>
        </p:txBody>
      </p:sp>
    </p:spTree>
    <p:extLst>
      <p:ext uri="{BB962C8B-B14F-4D97-AF65-F5344CB8AC3E}">
        <p14:creationId xmlns:p14="http://schemas.microsoft.com/office/powerpoint/2010/main" val="26991576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Rectangle 4">
            <a:extLst>
              <a:ext uri="{FF2B5EF4-FFF2-40B4-BE49-F238E27FC236}">
                <a16:creationId xmlns:a16="http://schemas.microsoft.com/office/drawing/2014/main" id="{5DF651CE-201F-3271-DD16-A00F1EC87E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68F57EF-7405-5255-AF96-CE124C4EED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9AE3881-8F98-5C19-E43B-CEEA76D46139}"/>
              </a:ext>
            </a:extLst>
          </p:cNvPr>
          <p:cNvSpPr>
            <a:spLocks noGrp="1" noChangeArrowheads="1"/>
          </p:cNvSpPr>
          <p:nvPr>
            <p:ph type="sldNum" sz="quarter" idx="12"/>
          </p:nvPr>
        </p:nvSpPr>
        <p:spPr>
          <a:ln/>
        </p:spPr>
        <p:txBody>
          <a:bodyPr/>
          <a:lstStyle>
            <a:lvl1pPr>
              <a:defRPr/>
            </a:lvl1pPr>
          </a:lstStyle>
          <a:p>
            <a:pPr>
              <a:defRPr/>
            </a:pPr>
            <a:fld id="{756BAE29-BB08-D24E-A399-C80301FC1A60}" type="slidenum">
              <a:rPr lang="en-US"/>
              <a:pPr>
                <a:defRPr/>
              </a:pPr>
              <a:t>‹N°›</a:t>
            </a:fld>
            <a:endParaRPr lang="en-US" dirty="0"/>
          </a:p>
        </p:txBody>
      </p:sp>
    </p:spTree>
    <p:extLst>
      <p:ext uri="{BB962C8B-B14F-4D97-AF65-F5344CB8AC3E}">
        <p14:creationId xmlns:p14="http://schemas.microsoft.com/office/powerpoint/2010/main" val="22755663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endParaRPr lang="en-US"/>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Rectangle 4">
            <a:extLst>
              <a:ext uri="{FF2B5EF4-FFF2-40B4-BE49-F238E27FC236}">
                <a16:creationId xmlns:a16="http://schemas.microsoft.com/office/drawing/2014/main" id="{79A60305-B1FC-D833-8CFB-A06068AC60E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2EA86B3-2823-DF3F-1F61-8E0C758DB4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7A844FC-3374-0243-9281-62CF3FA2E168}"/>
              </a:ext>
            </a:extLst>
          </p:cNvPr>
          <p:cNvSpPr>
            <a:spLocks noGrp="1" noChangeArrowheads="1"/>
          </p:cNvSpPr>
          <p:nvPr>
            <p:ph type="sldNum" sz="quarter" idx="12"/>
          </p:nvPr>
        </p:nvSpPr>
        <p:spPr>
          <a:ln/>
        </p:spPr>
        <p:txBody>
          <a:bodyPr/>
          <a:lstStyle>
            <a:lvl1pPr>
              <a:defRPr/>
            </a:lvl1pPr>
          </a:lstStyle>
          <a:p>
            <a:pPr>
              <a:defRPr/>
            </a:pPr>
            <a:fld id="{629E7B1D-FD34-6347-8705-1DF1CCF7CFC8}" type="slidenum">
              <a:rPr lang="en-US"/>
              <a:pPr>
                <a:defRPr/>
              </a:pPr>
              <a:t>‹N°›</a:t>
            </a:fld>
            <a:endParaRPr lang="en-US" dirty="0"/>
          </a:p>
        </p:txBody>
      </p:sp>
    </p:spTree>
    <p:extLst>
      <p:ext uri="{BB962C8B-B14F-4D97-AF65-F5344CB8AC3E}">
        <p14:creationId xmlns:p14="http://schemas.microsoft.com/office/powerpoint/2010/main" val="41857520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4299E60-1574-C87D-D5BF-8F17B008128E}"/>
              </a:ext>
            </a:extLst>
          </p:cNvPr>
          <p:cNvSpPr>
            <a:spLocks noGrp="1"/>
          </p:cNvSpPr>
          <p:nvPr>
            <p:ph type="dt" sz="half" idx="10"/>
          </p:nvPr>
        </p:nvSpPr>
        <p:spPr/>
        <p:txBody>
          <a:bodyPr/>
          <a:lstStyle>
            <a:lvl1pPr>
              <a:defRPr/>
            </a:lvl1pPr>
          </a:lstStyle>
          <a:p>
            <a:pPr>
              <a:defRPr/>
            </a:pPr>
            <a:fld id="{E4BD1913-13CC-E247-A1CB-FF9C44F76C92}" type="datetime1">
              <a:rPr lang="en-GB"/>
              <a:pPr>
                <a:defRPr/>
              </a:pPr>
              <a:t>10/10/2024</a:t>
            </a:fld>
            <a:endParaRPr lang="en-GB"/>
          </a:p>
        </p:txBody>
      </p:sp>
      <p:sp>
        <p:nvSpPr>
          <p:cNvPr id="5" name="Footer Placeholder 4">
            <a:extLst>
              <a:ext uri="{FF2B5EF4-FFF2-40B4-BE49-F238E27FC236}">
                <a16:creationId xmlns:a16="http://schemas.microsoft.com/office/drawing/2014/main" id="{D41C5346-0768-B979-CB2A-1C852F1E9347}"/>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6" name="Slide Number Placeholder 5">
            <a:extLst>
              <a:ext uri="{FF2B5EF4-FFF2-40B4-BE49-F238E27FC236}">
                <a16:creationId xmlns:a16="http://schemas.microsoft.com/office/drawing/2014/main" id="{A2543F1C-0B9A-9E1C-7843-FDB01639E27E}"/>
              </a:ext>
            </a:extLst>
          </p:cNvPr>
          <p:cNvSpPr>
            <a:spLocks noGrp="1"/>
          </p:cNvSpPr>
          <p:nvPr>
            <p:ph type="sldNum" sz="quarter" idx="12"/>
          </p:nvPr>
        </p:nvSpPr>
        <p:spPr/>
        <p:txBody>
          <a:bodyPr/>
          <a:lstStyle>
            <a:lvl1pPr>
              <a:defRPr/>
            </a:lvl1pPr>
          </a:lstStyle>
          <a:p>
            <a:pPr>
              <a:defRPr/>
            </a:pPr>
            <a:fld id="{9F918B5E-8591-8840-AAA7-24A7C285A416}" type="slidenum">
              <a:rPr lang="en-GB" altLang="en-US"/>
              <a:pPr>
                <a:defRPr/>
              </a:pPr>
              <a:t>‹N°›</a:t>
            </a:fld>
            <a:endParaRPr lang="en-GB" altLang="en-US"/>
          </a:p>
        </p:txBody>
      </p:sp>
    </p:spTree>
    <p:extLst>
      <p:ext uri="{BB962C8B-B14F-4D97-AF65-F5344CB8AC3E}">
        <p14:creationId xmlns:p14="http://schemas.microsoft.com/office/powerpoint/2010/main" val="11077948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p:cNvSpPr>
            <a:spLocks noGrp="1"/>
          </p:cNvSpPr>
          <p:nvPr>
            <p:ph sz="quarter" idx="13"/>
          </p:nvPr>
        </p:nvSpPr>
        <p:spPr>
          <a:xfrm>
            <a:off x="8229600" y="6596063"/>
            <a:ext cx="685800"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a:extLst>
              <a:ext uri="{FF2B5EF4-FFF2-40B4-BE49-F238E27FC236}">
                <a16:creationId xmlns:a16="http://schemas.microsoft.com/office/drawing/2014/main" id="{B99DB141-F3C6-7589-9D2A-60F9E6DF723C}"/>
              </a:ext>
            </a:extLst>
          </p:cNvPr>
          <p:cNvSpPr>
            <a:spLocks noGrp="1"/>
          </p:cNvSpPr>
          <p:nvPr>
            <p:ph type="dt" sz="half" idx="14"/>
          </p:nvPr>
        </p:nvSpPr>
        <p:spPr/>
        <p:txBody>
          <a:bodyPr/>
          <a:lstStyle>
            <a:lvl1pPr>
              <a:defRPr/>
            </a:lvl1pPr>
          </a:lstStyle>
          <a:p>
            <a:pPr>
              <a:defRPr/>
            </a:pPr>
            <a:fld id="{7B77C1AD-510B-944E-B6CA-36F916F04EAD}" type="datetime1">
              <a:rPr lang="en-GB"/>
              <a:pPr>
                <a:defRPr/>
              </a:pPr>
              <a:t>10/10/2024</a:t>
            </a:fld>
            <a:endParaRPr lang="en-GB"/>
          </a:p>
        </p:txBody>
      </p:sp>
      <p:sp>
        <p:nvSpPr>
          <p:cNvPr id="5" name="Footer Placeholder 4">
            <a:extLst>
              <a:ext uri="{FF2B5EF4-FFF2-40B4-BE49-F238E27FC236}">
                <a16:creationId xmlns:a16="http://schemas.microsoft.com/office/drawing/2014/main" id="{C8AFDBD4-BF3C-8167-BEC4-961203186926}"/>
              </a:ext>
            </a:extLst>
          </p:cNvPr>
          <p:cNvSpPr>
            <a:spLocks noGrp="1"/>
          </p:cNvSpPr>
          <p:nvPr>
            <p:ph type="ftr" sz="quarter" idx="15"/>
          </p:nvPr>
        </p:nvSpPr>
        <p:spPr/>
        <p:txBody>
          <a:bodyPr/>
          <a:lstStyle>
            <a:lvl1pPr>
              <a:defRPr/>
            </a:lvl1pPr>
          </a:lstStyle>
          <a:p>
            <a:pPr>
              <a:defRPr/>
            </a:pPr>
            <a:r>
              <a:rPr lang="en-GB"/>
              <a:t>Training Disability Management based on NIDMAR</a:t>
            </a:r>
            <a:endParaRPr lang="en-GB" dirty="0"/>
          </a:p>
        </p:txBody>
      </p:sp>
      <p:sp>
        <p:nvSpPr>
          <p:cNvPr id="6" name="Slide Number Placeholder 5">
            <a:extLst>
              <a:ext uri="{FF2B5EF4-FFF2-40B4-BE49-F238E27FC236}">
                <a16:creationId xmlns:a16="http://schemas.microsoft.com/office/drawing/2014/main" id="{EC6ADA01-41AF-FD51-CEE9-A1216B07CF5B}"/>
              </a:ext>
            </a:extLst>
          </p:cNvPr>
          <p:cNvSpPr>
            <a:spLocks noGrp="1"/>
          </p:cNvSpPr>
          <p:nvPr>
            <p:ph type="sldNum" sz="quarter" idx="16"/>
          </p:nvPr>
        </p:nvSpPr>
        <p:spPr/>
        <p:txBody>
          <a:bodyPr/>
          <a:lstStyle>
            <a:lvl1pPr>
              <a:defRPr/>
            </a:lvl1pPr>
          </a:lstStyle>
          <a:p>
            <a:pPr>
              <a:defRPr/>
            </a:pPr>
            <a:fld id="{8BF94B3C-EB21-764B-BB50-EA8D47EDB27E}" type="slidenum">
              <a:rPr lang="en-GB" altLang="en-US"/>
              <a:pPr>
                <a:defRPr/>
              </a:pPr>
              <a:t>‹N°›</a:t>
            </a:fld>
            <a:endParaRPr lang="en-GB" altLang="en-US"/>
          </a:p>
        </p:txBody>
      </p:sp>
    </p:spTree>
    <p:extLst>
      <p:ext uri="{BB962C8B-B14F-4D97-AF65-F5344CB8AC3E}">
        <p14:creationId xmlns:p14="http://schemas.microsoft.com/office/powerpoint/2010/main" val="5575287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AFA3499-9C14-08D8-26A8-C8F689B2CA4C}"/>
              </a:ext>
            </a:extLst>
          </p:cNvPr>
          <p:cNvSpPr>
            <a:spLocks noGrp="1"/>
          </p:cNvSpPr>
          <p:nvPr>
            <p:ph type="dt" sz="half" idx="10"/>
          </p:nvPr>
        </p:nvSpPr>
        <p:spPr/>
        <p:txBody>
          <a:bodyPr/>
          <a:lstStyle>
            <a:lvl1pPr>
              <a:defRPr/>
            </a:lvl1pPr>
          </a:lstStyle>
          <a:p>
            <a:pPr>
              <a:defRPr/>
            </a:pPr>
            <a:fld id="{32EDA490-5880-CB4B-B119-2CDAA7AF5FB8}" type="datetime1">
              <a:rPr lang="en-GB"/>
              <a:pPr>
                <a:defRPr/>
              </a:pPr>
              <a:t>10/10/2024</a:t>
            </a:fld>
            <a:endParaRPr lang="en-GB"/>
          </a:p>
        </p:txBody>
      </p:sp>
      <p:sp>
        <p:nvSpPr>
          <p:cNvPr id="5" name="Footer Placeholder 4">
            <a:extLst>
              <a:ext uri="{FF2B5EF4-FFF2-40B4-BE49-F238E27FC236}">
                <a16:creationId xmlns:a16="http://schemas.microsoft.com/office/drawing/2014/main" id="{255F2241-0344-108E-E278-7196A91757E1}"/>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6" name="Slide Number Placeholder 5">
            <a:extLst>
              <a:ext uri="{FF2B5EF4-FFF2-40B4-BE49-F238E27FC236}">
                <a16:creationId xmlns:a16="http://schemas.microsoft.com/office/drawing/2014/main" id="{5465521E-432D-70CA-C809-FB5FD55D468D}"/>
              </a:ext>
            </a:extLst>
          </p:cNvPr>
          <p:cNvSpPr>
            <a:spLocks noGrp="1"/>
          </p:cNvSpPr>
          <p:nvPr>
            <p:ph type="sldNum" sz="quarter" idx="12"/>
          </p:nvPr>
        </p:nvSpPr>
        <p:spPr/>
        <p:txBody>
          <a:bodyPr/>
          <a:lstStyle>
            <a:lvl1pPr>
              <a:defRPr/>
            </a:lvl1pPr>
          </a:lstStyle>
          <a:p>
            <a:pPr>
              <a:defRPr/>
            </a:pPr>
            <a:fld id="{723E26B3-C5BE-E445-BC84-59C8AD339DA3}" type="slidenum">
              <a:rPr lang="en-GB" altLang="en-US"/>
              <a:pPr>
                <a:defRPr/>
              </a:pPr>
              <a:t>‹N°›</a:t>
            </a:fld>
            <a:endParaRPr lang="en-GB" altLang="en-US"/>
          </a:p>
        </p:txBody>
      </p:sp>
    </p:spTree>
    <p:extLst>
      <p:ext uri="{BB962C8B-B14F-4D97-AF65-F5344CB8AC3E}">
        <p14:creationId xmlns:p14="http://schemas.microsoft.com/office/powerpoint/2010/main" val="30153507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FEDAF1E-AEC4-F8A4-A5E0-DCAB6E851B7A}"/>
              </a:ext>
            </a:extLst>
          </p:cNvPr>
          <p:cNvSpPr>
            <a:spLocks noGrp="1"/>
          </p:cNvSpPr>
          <p:nvPr>
            <p:ph type="dt" sz="half" idx="10"/>
          </p:nvPr>
        </p:nvSpPr>
        <p:spPr/>
        <p:txBody>
          <a:bodyPr/>
          <a:lstStyle>
            <a:lvl1pPr>
              <a:defRPr/>
            </a:lvl1pPr>
          </a:lstStyle>
          <a:p>
            <a:pPr>
              <a:defRPr/>
            </a:pPr>
            <a:fld id="{5C64A09D-F4B1-D94A-9D55-92729C7A15B0}" type="datetime1">
              <a:rPr lang="en-GB"/>
              <a:pPr>
                <a:defRPr/>
              </a:pPr>
              <a:t>10/10/2024</a:t>
            </a:fld>
            <a:endParaRPr lang="en-GB"/>
          </a:p>
        </p:txBody>
      </p:sp>
      <p:sp>
        <p:nvSpPr>
          <p:cNvPr id="6" name="Footer Placeholder 4">
            <a:extLst>
              <a:ext uri="{FF2B5EF4-FFF2-40B4-BE49-F238E27FC236}">
                <a16:creationId xmlns:a16="http://schemas.microsoft.com/office/drawing/2014/main" id="{AE7A2DEE-A719-BDF2-B8DC-623AE364B1A2}"/>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7" name="Slide Number Placeholder 5">
            <a:extLst>
              <a:ext uri="{FF2B5EF4-FFF2-40B4-BE49-F238E27FC236}">
                <a16:creationId xmlns:a16="http://schemas.microsoft.com/office/drawing/2014/main" id="{3ADD47DC-13D9-5A6C-EF6C-5D9A8478EDFF}"/>
              </a:ext>
            </a:extLst>
          </p:cNvPr>
          <p:cNvSpPr>
            <a:spLocks noGrp="1"/>
          </p:cNvSpPr>
          <p:nvPr>
            <p:ph type="sldNum" sz="quarter" idx="12"/>
          </p:nvPr>
        </p:nvSpPr>
        <p:spPr/>
        <p:txBody>
          <a:bodyPr/>
          <a:lstStyle>
            <a:lvl1pPr>
              <a:defRPr/>
            </a:lvl1pPr>
          </a:lstStyle>
          <a:p>
            <a:pPr>
              <a:defRPr/>
            </a:pPr>
            <a:fld id="{F4FE26F9-935A-2040-AF66-0096D36B5A14}" type="slidenum">
              <a:rPr lang="en-GB" altLang="en-US"/>
              <a:pPr>
                <a:defRPr/>
              </a:pPr>
              <a:t>‹N°›</a:t>
            </a:fld>
            <a:endParaRPr lang="en-GB" altLang="en-US"/>
          </a:p>
        </p:txBody>
      </p:sp>
    </p:spTree>
    <p:extLst>
      <p:ext uri="{BB962C8B-B14F-4D97-AF65-F5344CB8AC3E}">
        <p14:creationId xmlns:p14="http://schemas.microsoft.com/office/powerpoint/2010/main" val="32375811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5003F5EF-25CF-D17A-BB14-13095D5FA4EE}"/>
              </a:ext>
            </a:extLst>
          </p:cNvPr>
          <p:cNvSpPr>
            <a:spLocks noGrp="1"/>
          </p:cNvSpPr>
          <p:nvPr>
            <p:ph type="dt" sz="half" idx="10"/>
          </p:nvPr>
        </p:nvSpPr>
        <p:spPr/>
        <p:txBody>
          <a:bodyPr/>
          <a:lstStyle>
            <a:lvl1pPr>
              <a:defRPr/>
            </a:lvl1pPr>
          </a:lstStyle>
          <a:p>
            <a:pPr>
              <a:defRPr/>
            </a:pPr>
            <a:fld id="{5D3F90BE-487F-9E4E-B2F4-370374CB84AA}" type="datetime1">
              <a:rPr lang="en-GB"/>
              <a:pPr>
                <a:defRPr/>
              </a:pPr>
              <a:t>10/10/2024</a:t>
            </a:fld>
            <a:endParaRPr lang="en-GB"/>
          </a:p>
        </p:txBody>
      </p:sp>
      <p:sp>
        <p:nvSpPr>
          <p:cNvPr id="8" name="Footer Placeholder 4">
            <a:extLst>
              <a:ext uri="{FF2B5EF4-FFF2-40B4-BE49-F238E27FC236}">
                <a16:creationId xmlns:a16="http://schemas.microsoft.com/office/drawing/2014/main" id="{8B57F17F-0BF1-025A-1EFF-67A557966E64}"/>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9" name="Slide Number Placeholder 5">
            <a:extLst>
              <a:ext uri="{FF2B5EF4-FFF2-40B4-BE49-F238E27FC236}">
                <a16:creationId xmlns:a16="http://schemas.microsoft.com/office/drawing/2014/main" id="{19679137-B732-AF5E-DF98-8C75D54D7FD3}"/>
              </a:ext>
            </a:extLst>
          </p:cNvPr>
          <p:cNvSpPr>
            <a:spLocks noGrp="1"/>
          </p:cNvSpPr>
          <p:nvPr>
            <p:ph type="sldNum" sz="quarter" idx="12"/>
          </p:nvPr>
        </p:nvSpPr>
        <p:spPr/>
        <p:txBody>
          <a:bodyPr/>
          <a:lstStyle>
            <a:lvl1pPr>
              <a:defRPr/>
            </a:lvl1pPr>
          </a:lstStyle>
          <a:p>
            <a:pPr>
              <a:defRPr/>
            </a:pPr>
            <a:fld id="{40AD57A3-8C48-9A4A-BBD4-1720ACC8B0CE}" type="slidenum">
              <a:rPr lang="en-GB" altLang="en-US"/>
              <a:pPr>
                <a:defRPr/>
              </a:pPr>
              <a:t>‹N°›</a:t>
            </a:fld>
            <a:endParaRPr lang="en-GB" altLang="en-US"/>
          </a:p>
        </p:txBody>
      </p:sp>
    </p:spTree>
    <p:extLst>
      <p:ext uri="{BB962C8B-B14F-4D97-AF65-F5344CB8AC3E}">
        <p14:creationId xmlns:p14="http://schemas.microsoft.com/office/powerpoint/2010/main" val="2117798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826B4B78-40AD-369A-9859-25690C2CE2BC}"/>
              </a:ext>
            </a:extLst>
          </p:cNvPr>
          <p:cNvSpPr>
            <a:spLocks noGrp="1"/>
          </p:cNvSpPr>
          <p:nvPr>
            <p:ph type="dt" sz="half" idx="10"/>
          </p:nvPr>
        </p:nvSpPr>
        <p:spPr/>
        <p:txBody>
          <a:bodyPr/>
          <a:lstStyle>
            <a:lvl1pPr>
              <a:defRPr/>
            </a:lvl1pPr>
          </a:lstStyle>
          <a:p>
            <a:pPr>
              <a:defRPr/>
            </a:pPr>
            <a:fld id="{FD206D56-8CCE-1443-A0D6-1356817B212C}" type="datetime1">
              <a:rPr lang="en-GB"/>
              <a:pPr>
                <a:defRPr/>
              </a:pPr>
              <a:t>10/10/2024</a:t>
            </a:fld>
            <a:endParaRPr lang="en-GB"/>
          </a:p>
        </p:txBody>
      </p:sp>
      <p:sp>
        <p:nvSpPr>
          <p:cNvPr id="4" name="Footer Placeholder 4">
            <a:extLst>
              <a:ext uri="{FF2B5EF4-FFF2-40B4-BE49-F238E27FC236}">
                <a16:creationId xmlns:a16="http://schemas.microsoft.com/office/drawing/2014/main" id="{C70DBCF6-4FC0-57A1-A6A0-2DB8D2232A47}"/>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5" name="Slide Number Placeholder 5">
            <a:extLst>
              <a:ext uri="{FF2B5EF4-FFF2-40B4-BE49-F238E27FC236}">
                <a16:creationId xmlns:a16="http://schemas.microsoft.com/office/drawing/2014/main" id="{F0428056-CD8B-8CE3-2AEC-6D2D629BF96F}"/>
              </a:ext>
            </a:extLst>
          </p:cNvPr>
          <p:cNvSpPr>
            <a:spLocks noGrp="1"/>
          </p:cNvSpPr>
          <p:nvPr>
            <p:ph type="sldNum" sz="quarter" idx="12"/>
          </p:nvPr>
        </p:nvSpPr>
        <p:spPr/>
        <p:txBody>
          <a:bodyPr/>
          <a:lstStyle>
            <a:lvl1pPr>
              <a:defRPr/>
            </a:lvl1pPr>
          </a:lstStyle>
          <a:p>
            <a:pPr>
              <a:defRPr/>
            </a:pPr>
            <a:fld id="{1819A491-C330-1447-A748-DF54A71C3F94}" type="slidenum">
              <a:rPr lang="en-GB" altLang="en-US"/>
              <a:pPr>
                <a:defRPr/>
              </a:pPr>
              <a:t>‹N°›</a:t>
            </a:fld>
            <a:endParaRPr lang="en-GB" altLang="en-US"/>
          </a:p>
        </p:txBody>
      </p:sp>
    </p:spTree>
    <p:extLst>
      <p:ext uri="{BB962C8B-B14F-4D97-AF65-F5344CB8AC3E}">
        <p14:creationId xmlns:p14="http://schemas.microsoft.com/office/powerpoint/2010/main" val="12951724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544BEA1-37CE-450B-E51C-4FA55371A1EE}"/>
              </a:ext>
            </a:extLst>
          </p:cNvPr>
          <p:cNvSpPr>
            <a:spLocks noGrp="1"/>
          </p:cNvSpPr>
          <p:nvPr>
            <p:ph type="dt" sz="half" idx="10"/>
          </p:nvPr>
        </p:nvSpPr>
        <p:spPr/>
        <p:txBody>
          <a:bodyPr/>
          <a:lstStyle>
            <a:lvl1pPr>
              <a:defRPr/>
            </a:lvl1pPr>
          </a:lstStyle>
          <a:p>
            <a:pPr>
              <a:defRPr/>
            </a:pPr>
            <a:fld id="{372FF0DB-ABCA-B54E-97F3-DE5B41987CAF}" type="datetime1">
              <a:rPr lang="en-GB"/>
              <a:pPr>
                <a:defRPr/>
              </a:pPr>
              <a:t>10/10/2024</a:t>
            </a:fld>
            <a:endParaRPr lang="en-GB"/>
          </a:p>
        </p:txBody>
      </p:sp>
      <p:sp>
        <p:nvSpPr>
          <p:cNvPr id="3" name="Footer Placeholder 4">
            <a:extLst>
              <a:ext uri="{FF2B5EF4-FFF2-40B4-BE49-F238E27FC236}">
                <a16:creationId xmlns:a16="http://schemas.microsoft.com/office/drawing/2014/main" id="{47BF5874-6FF5-5136-48CA-15E3116C615A}"/>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4" name="Slide Number Placeholder 5">
            <a:extLst>
              <a:ext uri="{FF2B5EF4-FFF2-40B4-BE49-F238E27FC236}">
                <a16:creationId xmlns:a16="http://schemas.microsoft.com/office/drawing/2014/main" id="{70D82546-ACEB-8159-CBD7-5F18B90863FC}"/>
              </a:ext>
            </a:extLst>
          </p:cNvPr>
          <p:cNvSpPr>
            <a:spLocks noGrp="1"/>
          </p:cNvSpPr>
          <p:nvPr>
            <p:ph type="sldNum" sz="quarter" idx="12"/>
          </p:nvPr>
        </p:nvSpPr>
        <p:spPr/>
        <p:txBody>
          <a:bodyPr/>
          <a:lstStyle>
            <a:lvl1pPr>
              <a:defRPr/>
            </a:lvl1pPr>
          </a:lstStyle>
          <a:p>
            <a:pPr>
              <a:defRPr/>
            </a:pPr>
            <a:fld id="{ECBD21FC-554C-6D4D-923E-78BB34B9F3FD}" type="slidenum">
              <a:rPr lang="en-GB" altLang="en-US"/>
              <a:pPr>
                <a:defRPr/>
              </a:pPr>
              <a:t>‹N°›</a:t>
            </a:fld>
            <a:endParaRPr lang="en-GB" altLang="en-US"/>
          </a:p>
        </p:txBody>
      </p:sp>
    </p:spTree>
    <p:extLst>
      <p:ext uri="{BB962C8B-B14F-4D97-AF65-F5344CB8AC3E}">
        <p14:creationId xmlns:p14="http://schemas.microsoft.com/office/powerpoint/2010/main" val="31744177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BD580F04-BF63-BBAE-F2E2-29EF8F281938}"/>
              </a:ext>
            </a:extLst>
          </p:cNvPr>
          <p:cNvSpPr>
            <a:spLocks noGrp="1"/>
          </p:cNvSpPr>
          <p:nvPr>
            <p:ph type="dt" sz="half" idx="10"/>
          </p:nvPr>
        </p:nvSpPr>
        <p:spPr/>
        <p:txBody>
          <a:bodyPr/>
          <a:lstStyle>
            <a:lvl1pPr>
              <a:defRPr/>
            </a:lvl1pPr>
          </a:lstStyle>
          <a:p>
            <a:pPr>
              <a:defRPr/>
            </a:pPr>
            <a:fld id="{ECD969A8-CA5F-594A-A644-BC570D94AC70}" type="datetime1">
              <a:rPr lang="en-GB"/>
              <a:pPr>
                <a:defRPr/>
              </a:pPr>
              <a:t>10/10/2024</a:t>
            </a:fld>
            <a:endParaRPr lang="en-GB"/>
          </a:p>
        </p:txBody>
      </p:sp>
      <p:sp>
        <p:nvSpPr>
          <p:cNvPr id="6" name="Footer Placeholder 4">
            <a:extLst>
              <a:ext uri="{FF2B5EF4-FFF2-40B4-BE49-F238E27FC236}">
                <a16:creationId xmlns:a16="http://schemas.microsoft.com/office/drawing/2014/main" id="{851AA2F4-E024-6F51-01B1-4E198F60E0BA}"/>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7" name="Slide Number Placeholder 5">
            <a:extLst>
              <a:ext uri="{FF2B5EF4-FFF2-40B4-BE49-F238E27FC236}">
                <a16:creationId xmlns:a16="http://schemas.microsoft.com/office/drawing/2014/main" id="{F81058B3-409E-C310-6FDA-DC31D429090E}"/>
              </a:ext>
            </a:extLst>
          </p:cNvPr>
          <p:cNvSpPr>
            <a:spLocks noGrp="1"/>
          </p:cNvSpPr>
          <p:nvPr>
            <p:ph type="sldNum" sz="quarter" idx="12"/>
          </p:nvPr>
        </p:nvSpPr>
        <p:spPr/>
        <p:txBody>
          <a:bodyPr/>
          <a:lstStyle>
            <a:lvl1pPr>
              <a:defRPr/>
            </a:lvl1pPr>
          </a:lstStyle>
          <a:p>
            <a:pPr>
              <a:defRPr/>
            </a:pPr>
            <a:fld id="{1C129CA9-91EB-244E-AB0E-1C025685B27F}" type="slidenum">
              <a:rPr lang="en-GB" altLang="en-US"/>
              <a:pPr>
                <a:defRPr/>
              </a:pPr>
              <a:t>‹N°›</a:t>
            </a:fld>
            <a:endParaRPr lang="en-GB" altLang="en-US"/>
          </a:p>
        </p:txBody>
      </p:sp>
    </p:spTree>
    <p:extLst>
      <p:ext uri="{BB962C8B-B14F-4D97-AF65-F5344CB8AC3E}">
        <p14:creationId xmlns:p14="http://schemas.microsoft.com/office/powerpoint/2010/main" val="1393531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DE46B4C7-C1DE-60B6-3A36-6D5E4A30174B}"/>
              </a:ext>
            </a:extLst>
          </p:cNvPr>
          <p:cNvSpPr>
            <a:spLocks noGrp="1"/>
          </p:cNvSpPr>
          <p:nvPr>
            <p:ph type="dt" sz="half" idx="10"/>
          </p:nvPr>
        </p:nvSpPr>
        <p:spPr/>
        <p:txBody>
          <a:bodyPr/>
          <a:lstStyle>
            <a:lvl1pPr>
              <a:defRPr/>
            </a:lvl1pPr>
          </a:lstStyle>
          <a:p>
            <a:pPr>
              <a:defRPr/>
            </a:pPr>
            <a:fld id="{1297FB28-4F41-474A-B884-95A8FDF02253}" type="datetime1">
              <a:rPr lang="en-GB"/>
              <a:pPr>
                <a:defRPr/>
              </a:pPr>
              <a:t>10/10/2024</a:t>
            </a:fld>
            <a:endParaRPr lang="en-GB"/>
          </a:p>
        </p:txBody>
      </p:sp>
      <p:sp>
        <p:nvSpPr>
          <p:cNvPr id="6" name="Footer Placeholder 4">
            <a:extLst>
              <a:ext uri="{FF2B5EF4-FFF2-40B4-BE49-F238E27FC236}">
                <a16:creationId xmlns:a16="http://schemas.microsoft.com/office/drawing/2014/main" id="{3D6D0388-88EF-E560-24E8-0B2422227AE4}"/>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7" name="Slide Number Placeholder 5">
            <a:extLst>
              <a:ext uri="{FF2B5EF4-FFF2-40B4-BE49-F238E27FC236}">
                <a16:creationId xmlns:a16="http://schemas.microsoft.com/office/drawing/2014/main" id="{4A8E35D9-1949-D428-E0CA-9EA64BB5A71F}"/>
              </a:ext>
            </a:extLst>
          </p:cNvPr>
          <p:cNvSpPr>
            <a:spLocks noGrp="1"/>
          </p:cNvSpPr>
          <p:nvPr>
            <p:ph type="sldNum" sz="quarter" idx="12"/>
          </p:nvPr>
        </p:nvSpPr>
        <p:spPr/>
        <p:txBody>
          <a:bodyPr/>
          <a:lstStyle>
            <a:lvl1pPr>
              <a:defRPr/>
            </a:lvl1pPr>
          </a:lstStyle>
          <a:p>
            <a:pPr>
              <a:defRPr/>
            </a:pPr>
            <a:fld id="{59ED225A-4ABA-0040-BA1F-C1E9E12BA9DD}" type="slidenum">
              <a:rPr lang="en-GB" altLang="en-US"/>
              <a:pPr>
                <a:defRPr/>
              </a:pPr>
              <a:t>‹N°›</a:t>
            </a:fld>
            <a:endParaRPr lang="en-GB" altLang="en-US"/>
          </a:p>
        </p:txBody>
      </p:sp>
    </p:spTree>
    <p:extLst>
      <p:ext uri="{BB962C8B-B14F-4D97-AF65-F5344CB8AC3E}">
        <p14:creationId xmlns:p14="http://schemas.microsoft.com/office/powerpoint/2010/main" val="26501176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DB869F-FD00-F074-1E98-FE7DB1D71CE0}"/>
              </a:ext>
            </a:extLst>
          </p:cNvPr>
          <p:cNvSpPr>
            <a:spLocks noGrp="1"/>
          </p:cNvSpPr>
          <p:nvPr>
            <p:ph type="dt" sz="half" idx="10"/>
          </p:nvPr>
        </p:nvSpPr>
        <p:spPr/>
        <p:txBody>
          <a:bodyPr/>
          <a:lstStyle>
            <a:lvl1pPr>
              <a:defRPr/>
            </a:lvl1pPr>
          </a:lstStyle>
          <a:p>
            <a:pPr>
              <a:defRPr/>
            </a:pPr>
            <a:fld id="{B8D00791-D028-FA43-A574-AEBF6B136462}" type="datetime1">
              <a:rPr lang="en-GB"/>
              <a:pPr>
                <a:defRPr/>
              </a:pPr>
              <a:t>10/10/2024</a:t>
            </a:fld>
            <a:endParaRPr lang="en-GB"/>
          </a:p>
        </p:txBody>
      </p:sp>
      <p:sp>
        <p:nvSpPr>
          <p:cNvPr id="5" name="Footer Placeholder 4">
            <a:extLst>
              <a:ext uri="{FF2B5EF4-FFF2-40B4-BE49-F238E27FC236}">
                <a16:creationId xmlns:a16="http://schemas.microsoft.com/office/drawing/2014/main" id="{FA84CD45-B1D3-A187-6B6E-ED6538B00E0C}"/>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6" name="Slide Number Placeholder 5">
            <a:extLst>
              <a:ext uri="{FF2B5EF4-FFF2-40B4-BE49-F238E27FC236}">
                <a16:creationId xmlns:a16="http://schemas.microsoft.com/office/drawing/2014/main" id="{7A89AF0A-2525-585F-9787-510DDDB47686}"/>
              </a:ext>
            </a:extLst>
          </p:cNvPr>
          <p:cNvSpPr>
            <a:spLocks noGrp="1"/>
          </p:cNvSpPr>
          <p:nvPr>
            <p:ph type="sldNum" sz="quarter" idx="12"/>
          </p:nvPr>
        </p:nvSpPr>
        <p:spPr/>
        <p:txBody>
          <a:bodyPr/>
          <a:lstStyle>
            <a:lvl1pPr>
              <a:defRPr/>
            </a:lvl1pPr>
          </a:lstStyle>
          <a:p>
            <a:pPr>
              <a:defRPr/>
            </a:pPr>
            <a:fld id="{481559DC-5393-0242-9139-AC4646F84C5A}" type="slidenum">
              <a:rPr lang="en-GB" altLang="en-US"/>
              <a:pPr>
                <a:defRPr/>
              </a:pPr>
              <a:t>‹N°›</a:t>
            </a:fld>
            <a:endParaRPr lang="en-GB" altLang="en-US"/>
          </a:p>
        </p:txBody>
      </p:sp>
    </p:spTree>
    <p:extLst>
      <p:ext uri="{BB962C8B-B14F-4D97-AF65-F5344CB8AC3E}">
        <p14:creationId xmlns:p14="http://schemas.microsoft.com/office/powerpoint/2010/main" val="10045581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A7C37E-26FF-D2EC-8CF4-46BD93D38F00}"/>
              </a:ext>
            </a:extLst>
          </p:cNvPr>
          <p:cNvSpPr>
            <a:spLocks noGrp="1"/>
          </p:cNvSpPr>
          <p:nvPr>
            <p:ph type="dt" sz="half" idx="10"/>
          </p:nvPr>
        </p:nvSpPr>
        <p:spPr/>
        <p:txBody>
          <a:bodyPr/>
          <a:lstStyle>
            <a:lvl1pPr>
              <a:defRPr/>
            </a:lvl1pPr>
          </a:lstStyle>
          <a:p>
            <a:pPr>
              <a:defRPr/>
            </a:pPr>
            <a:fld id="{8919823D-CA9C-6B4A-8F67-10D74289D44C}" type="datetime1">
              <a:rPr lang="en-GB"/>
              <a:pPr>
                <a:defRPr/>
              </a:pPr>
              <a:t>10/10/2024</a:t>
            </a:fld>
            <a:endParaRPr lang="en-GB"/>
          </a:p>
        </p:txBody>
      </p:sp>
      <p:sp>
        <p:nvSpPr>
          <p:cNvPr id="5" name="Footer Placeholder 4">
            <a:extLst>
              <a:ext uri="{FF2B5EF4-FFF2-40B4-BE49-F238E27FC236}">
                <a16:creationId xmlns:a16="http://schemas.microsoft.com/office/drawing/2014/main" id="{95C94C34-88EF-DA9F-775C-0E55FFFD745F}"/>
              </a:ext>
            </a:extLst>
          </p:cNvPr>
          <p:cNvSpPr>
            <a:spLocks noGrp="1"/>
          </p:cNvSpPr>
          <p:nvPr>
            <p:ph type="ftr" sz="quarter" idx="11"/>
          </p:nvPr>
        </p:nvSpPr>
        <p:spPr/>
        <p:txBody>
          <a:bodyPr/>
          <a:lstStyle>
            <a:lvl1pPr>
              <a:defRPr/>
            </a:lvl1pPr>
          </a:lstStyle>
          <a:p>
            <a:pPr>
              <a:defRPr/>
            </a:pPr>
            <a:r>
              <a:rPr lang="en-GB"/>
              <a:t>Training Disability Management based on NIDMAR</a:t>
            </a:r>
            <a:endParaRPr lang="en-GB" dirty="0"/>
          </a:p>
        </p:txBody>
      </p:sp>
      <p:sp>
        <p:nvSpPr>
          <p:cNvPr id="6" name="Slide Number Placeholder 5">
            <a:extLst>
              <a:ext uri="{FF2B5EF4-FFF2-40B4-BE49-F238E27FC236}">
                <a16:creationId xmlns:a16="http://schemas.microsoft.com/office/drawing/2014/main" id="{45E4D89F-3C20-584C-6A6F-EAD0DC9BD23C}"/>
              </a:ext>
            </a:extLst>
          </p:cNvPr>
          <p:cNvSpPr>
            <a:spLocks noGrp="1"/>
          </p:cNvSpPr>
          <p:nvPr>
            <p:ph type="sldNum" sz="quarter" idx="12"/>
          </p:nvPr>
        </p:nvSpPr>
        <p:spPr/>
        <p:txBody>
          <a:bodyPr/>
          <a:lstStyle>
            <a:lvl1pPr>
              <a:defRPr/>
            </a:lvl1pPr>
          </a:lstStyle>
          <a:p>
            <a:pPr>
              <a:defRPr/>
            </a:pPr>
            <a:fld id="{D3F4EB09-331D-FD4A-B56A-1557A16226DB}" type="slidenum">
              <a:rPr lang="en-GB" altLang="en-US"/>
              <a:pPr>
                <a:defRPr/>
              </a:pPr>
              <a:t>‹N°›</a:t>
            </a:fld>
            <a:endParaRPr lang="en-GB" altLang="en-US"/>
          </a:p>
        </p:txBody>
      </p:sp>
    </p:spTree>
    <p:extLst>
      <p:ext uri="{BB962C8B-B14F-4D97-AF65-F5344CB8AC3E}">
        <p14:creationId xmlns:p14="http://schemas.microsoft.com/office/powerpoint/2010/main" val="6112587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7" descr="L-logo RIZIV ">
            <a:extLst>
              <a:ext uri="{FF2B5EF4-FFF2-40B4-BE49-F238E27FC236}">
                <a16:creationId xmlns:a16="http://schemas.microsoft.com/office/drawing/2014/main" id="{CE7B85B4-FE2D-17C1-C7F0-35CC1B4C8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0"/>
            <a:ext cx="15144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Rectangle 2"/>
          <p:cNvSpPr>
            <a:spLocks noGrp="1" noChangeArrowheads="1"/>
          </p:cNvSpPr>
          <p:nvPr>
            <p:ph type="ctrTitle"/>
          </p:nvPr>
        </p:nvSpPr>
        <p:spPr>
          <a:xfrm>
            <a:off x="685800" y="2130427"/>
            <a:ext cx="7772400" cy="1082675"/>
          </a:xfrm>
        </p:spPr>
        <p:txBody>
          <a:bodyPr/>
          <a:lstStyle>
            <a:lvl1pPr algn="l">
              <a:defRPr sz="1800">
                <a:solidFill>
                  <a:schemeClr val="tx1"/>
                </a:solidFill>
              </a:defRPr>
            </a:lvl1pPr>
          </a:lstStyle>
          <a:p>
            <a:pPr lvl="0"/>
            <a:r>
              <a:rPr lang="en-US" noProof="0"/>
              <a:t>Click to edit Master title style</a:t>
            </a:r>
            <a:endParaRPr lang="nl-BE" noProof="0"/>
          </a:p>
        </p:txBody>
      </p:sp>
      <p:sp>
        <p:nvSpPr>
          <p:cNvPr id="11267" name="Rectangle 3"/>
          <p:cNvSpPr>
            <a:spLocks noGrp="1" noChangeArrowheads="1"/>
          </p:cNvSpPr>
          <p:nvPr>
            <p:ph type="subTitle" idx="1"/>
          </p:nvPr>
        </p:nvSpPr>
        <p:spPr>
          <a:xfrm>
            <a:off x="684214" y="3429000"/>
            <a:ext cx="7088187" cy="720725"/>
          </a:xfrm>
        </p:spPr>
        <p:txBody>
          <a:bodyPr/>
          <a:lstStyle>
            <a:lvl1pPr marL="0" indent="0">
              <a:buFontTx/>
              <a:buNone/>
              <a:defRPr sz="1350" b="1">
                <a:solidFill>
                  <a:srgbClr val="007C92"/>
                </a:solidFill>
                <a:latin typeface="Verdana" pitchFamily="34" charset="0"/>
              </a:defRPr>
            </a:lvl1pPr>
          </a:lstStyle>
          <a:p>
            <a:pPr lvl="0"/>
            <a:r>
              <a:rPr lang="en-US" noProof="0"/>
              <a:t>Click to edit Master subtitle style</a:t>
            </a:r>
            <a:endParaRPr lang="nl-BE" noProof="0"/>
          </a:p>
        </p:txBody>
      </p:sp>
      <p:sp>
        <p:nvSpPr>
          <p:cNvPr id="3" name="Date Placeholder 4">
            <a:extLst>
              <a:ext uri="{FF2B5EF4-FFF2-40B4-BE49-F238E27FC236}">
                <a16:creationId xmlns:a16="http://schemas.microsoft.com/office/drawing/2014/main" id="{A0A4024C-EA91-A1DE-8498-23FA2D4673B4}"/>
              </a:ext>
            </a:extLst>
          </p:cNvPr>
          <p:cNvSpPr>
            <a:spLocks noGrp="1" noChangeArrowheads="1"/>
          </p:cNvSpPr>
          <p:nvPr>
            <p:ph type="dt" sz="half" idx="10"/>
          </p:nvPr>
        </p:nvSpPr>
        <p:spPr/>
        <p:txBody>
          <a:bodyPr/>
          <a:lstStyle>
            <a:lvl1pPr>
              <a:defRPr/>
            </a:lvl1pPr>
          </a:lstStyle>
          <a:p>
            <a:pPr>
              <a:defRPr/>
            </a:pPr>
            <a:fld id="{E87599A5-100E-F241-B706-BDE1BB6460C6}" type="datetime1">
              <a:rPr lang="en-GB"/>
              <a:pPr>
                <a:defRPr/>
              </a:pPr>
              <a:t>10/10/2024</a:t>
            </a:fld>
            <a:endParaRPr lang="en-US"/>
          </a:p>
        </p:txBody>
      </p:sp>
      <p:sp>
        <p:nvSpPr>
          <p:cNvPr id="4" name="Footer Placeholder 5">
            <a:extLst>
              <a:ext uri="{FF2B5EF4-FFF2-40B4-BE49-F238E27FC236}">
                <a16:creationId xmlns:a16="http://schemas.microsoft.com/office/drawing/2014/main" id="{717891B4-B297-D6F4-CA0E-188880E8EFA5}"/>
              </a:ext>
            </a:extLst>
          </p:cNvPr>
          <p:cNvSpPr>
            <a:spLocks noGrp="1" noChangeArrowheads="1"/>
          </p:cNvSpPr>
          <p:nvPr>
            <p:ph type="ftr" sz="quarter" idx="11"/>
          </p:nvPr>
        </p:nvSpPr>
        <p:spPr/>
        <p:txBody>
          <a:bodyPr/>
          <a:lstStyle>
            <a:lvl1pPr>
              <a:defRPr/>
            </a:lvl1pPr>
          </a:lstStyle>
          <a:p>
            <a:pPr>
              <a:defRPr/>
            </a:pPr>
            <a:r>
              <a:rPr lang="en-GB"/>
              <a:t>Training Disability Management based on NIDMAR</a:t>
            </a:r>
            <a:endParaRPr lang="en-US"/>
          </a:p>
        </p:txBody>
      </p:sp>
      <p:sp>
        <p:nvSpPr>
          <p:cNvPr id="5" name="Slide Number Placeholder 6">
            <a:extLst>
              <a:ext uri="{FF2B5EF4-FFF2-40B4-BE49-F238E27FC236}">
                <a16:creationId xmlns:a16="http://schemas.microsoft.com/office/drawing/2014/main" id="{35D0D6C8-FA86-59CB-34DC-98592A7ECC7D}"/>
              </a:ext>
            </a:extLst>
          </p:cNvPr>
          <p:cNvSpPr>
            <a:spLocks noGrp="1" noChangeArrowheads="1"/>
          </p:cNvSpPr>
          <p:nvPr>
            <p:ph type="sldNum" sz="quarter" idx="12"/>
          </p:nvPr>
        </p:nvSpPr>
        <p:spPr/>
        <p:txBody>
          <a:bodyPr/>
          <a:lstStyle>
            <a:lvl1pPr>
              <a:defRPr/>
            </a:lvl1pPr>
          </a:lstStyle>
          <a:p>
            <a:pPr>
              <a:defRPr/>
            </a:pPr>
            <a:fld id="{AB2809C8-BCA6-B547-96F5-8C8D2FA2200A}" type="slidenum">
              <a:rPr lang="en-US" altLang="en-US"/>
              <a:pPr>
                <a:defRPr/>
              </a:pPr>
              <a:t>‹N°›</a:t>
            </a:fld>
            <a:endParaRPr lang="en-US" altLang="en-US"/>
          </a:p>
        </p:txBody>
      </p:sp>
    </p:spTree>
    <p:extLst>
      <p:ext uri="{BB962C8B-B14F-4D97-AF65-F5344CB8AC3E}">
        <p14:creationId xmlns:p14="http://schemas.microsoft.com/office/powerpoint/2010/main" val="31945215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79C498C-5463-EEF5-F9A1-71741F0F096B}"/>
              </a:ext>
            </a:extLst>
          </p:cNvPr>
          <p:cNvSpPr>
            <a:spLocks noGrp="1" noChangeArrowheads="1"/>
          </p:cNvSpPr>
          <p:nvPr>
            <p:ph type="dt" sz="half" idx="10"/>
          </p:nvPr>
        </p:nvSpPr>
        <p:spPr/>
        <p:txBody>
          <a:bodyPr/>
          <a:lstStyle>
            <a:lvl1pPr>
              <a:defRPr/>
            </a:lvl1pPr>
          </a:lstStyle>
          <a:p>
            <a:pPr>
              <a:defRPr/>
            </a:pPr>
            <a:fld id="{4FE7B671-8636-8A42-9357-CB3DFA10C088}" type="datetime1">
              <a:rPr lang="en-GB"/>
              <a:pPr>
                <a:defRPr/>
              </a:pPr>
              <a:t>10/10/2024</a:t>
            </a:fld>
            <a:endParaRPr lang="en-US"/>
          </a:p>
        </p:txBody>
      </p:sp>
      <p:sp>
        <p:nvSpPr>
          <p:cNvPr id="5" name="Rectangle 5">
            <a:extLst>
              <a:ext uri="{FF2B5EF4-FFF2-40B4-BE49-F238E27FC236}">
                <a16:creationId xmlns:a16="http://schemas.microsoft.com/office/drawing/2014/main" id="{FAF50DA4-CBEE-7863-CE7E-48880D900CCD}"/>
              </a:ext>
            </a:extLst>
          </p:cNvPr>
          <p:cNvSpPr>
            <a:spLocks noGrp="1" noChangeArrowheads="1"/>
          </p:cNvSpPr>
          <p:nvPr>
            <p:ph type="ftr" sz="quarter" idx="11"/>
          </p:nvPr>
        </p:nvSpPr>
        <p:spPr/>
        <p:txBody>
          <a:bodyPr/>
          <a:lstStyle>
            <a:lvl1pPr>
              <a:defRPr sz="750">
                <a:solidFill>
                  <a:schemeClr val="tx1"/>
                </a:solidFill>
                <a:latin typeface="+mn-lt"/>
              </a:defRPr>
            </a:lvl1pPr>
          </a:lstStyle>
          <a:p>
            <a:pPr>
              <a:defRPr/>
            </a:pPr>
            <a:endParaRPr lang="en-GB"/>
          </a:p>
          <a:p>
            <a:pPr>
              <a:defRPr/>
            </a:pPr>
            <a:r>
              <a:rPr lang="en-GB">
                <a:solidFill>
                  <a:schemeClr val="bg2"/>
                </a:solidFill>
              </a:rPr>
              <a:t>Training Disability Management based on NIDMAR</a:t>
            </a:r>
            <a:endParaRPr lang="en-US">
              <a:solidFill>
                <a:schemeClr val="bg2"/>
              </a:solidFill>
            </a:endParaRPr>
          </a:p>
        </p:txBody>
      </p:sp>
      <p:sp>
        <p:nvSpPr>
          <p:cNvPr id="6" name="Rectangle 6">
            <a:extLst>
              <a:ext uri="{FF2B5EF4-FFF2-40B4-BE49-F238E27FC236}">
                <a16:creationId xmlns:a16="http://schemas.microsoft.com/office/drawing/2014/main" id="{620181DF-F8BA-0147-9051-210340B654B2}"/>
              </a:ext>
            </a:extLst>
          </p:cNvPr>
          <p:cNvSpPr>
            <a:spLocks noGrp="1" noChangeArrowheads="1"/>
          </p:cNvSpPr>
          <p:nvPr>
            <p:ph type="sldNum" sz="quarter" idx="12"/>
          </p:nvPr>
        </p:nvSpPr>
        <p:spPr/>
        <p:txBody>
          <a:bodyPr/>
          <a:lstStyle>
            <a:lvl1pPr>
              <a:defRPr sz="750">
                <a:solidFill>
                  <a:schemeClr val="tx1"/>
                </a:solidFill>
                <a:latin typeface="+mn-lt"/>
              </a:defRPr>
            </a:lvl1pPr>
          </a:lstStyle>
          <a:p>
            <a:pPr>
              <a:defRPr/>
            </a:pPr>
            <a:endParaRPr lang="en-US" altLang="en-US"/>
          </a:p>
          <a:p>
            <a:pPr>
              <a:defRPr/>
            </a:pPr>
            <a:fld id="{FFF9A8ED-B11F-8542-B641-A998C11FBBA3}" type="slidenum">
              <a:rPr lang="en-US" altLang="en-US">
                <a:solidFill>
                  <a:schemeClr val="bg2"/>
                </a:solidFill>
              </a:rPr>
              <a:pPr>
                <a:defRPr/>
              </a:pPr>
              <a:t>‹N°›</a:t>
            </a:fld>
            <a:endParaRPr lang="en-US" altLang="en-US">
              <a:solidFill>
                <a:schemeClr val="bg2"/>
              </a:solidFill>
            </a:endParaRPr>
          </a:p>
        </p:txBody>
      </p:sp>
    </p:spTree>
    <p:extLst>
      <p:ext uri="{BB962C8B-B14F-4D97-AF65-F5344CB8AC3E}">
        <p14:creationId xmlns:p14="http://schemas.microsoft.com/office/powerpoint/2010/main" val="27406504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a:extLst>
              <a:ext uri="{FF2B5EF4-FFF2-40B4-BE49-F238E27FC236}">
                <a16:creationId xmlns:a16="http://schemas.microsoft.com/office/drawing/2014/main" id="{820DFF99-8162-2599-576B-5D2D6627AC4B}"/>
              </a:ext>
            </a:extLst>
          </p:cNvPr>
          <p:cNvSpPr>
            <a:spLocks noGrp="1" noChangeArrowheads="1"/>
          </p:cNvSpPr>
          <p:nvPr>
            <p:ph type="dt" sz="half" idx="10"/>
          </p:nvPr>
        </p:nvSpPr>
        <p:spPr>
          <a:ln/>
        </p:spPr>
        <p:txBody>
          <a:bodyPr/>
          <a:lstStyle>
            <a:lvl1pPr>
              <a:defRPr/>
            </a:lvl1pPr>
          </a:lstStyle>
          <a:p>
            <a:pPr>
              <a:defRPr/>
            </a:pPr>
            <a:fld id="{7235F9A8-933D-7042-849C-0D3762BDEB47}" type="datetime1">
              <a:rPr lang="en-GB"/>
              <a:pPr>
                <a:defRPr/>
              </a:pPr>
              <a:t>10/10/2024</a:t>
            </a:fld>
            <a:endParaRPr lang="en-US"/>
          </a:p>
        </p:txBody>
      </p:sp>
      <p:sp>
        <p:nvSpPr>
          <p:cNvPr id="5" name="Rectangle 5">
            <a:extLst>
              <a:ext uri="{FF2B5EF4-FFF2-40B4-BE49-F238E27FC236}">
                <a16:creationId xmlns:a16="http://schemas.microsoft.com/office/drawing/2014/main" id="{4B74EEF3-9743-DDDC-E2D4-DAACA78D2DBF}"/>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6" name="Rectangle 6">
            <a:extLst>
              <a:ext uri="{FF2B5EF4-FFF2-40B4-BE49-F238E27FC236}">
                <a16:creationId xmlns:a16="http://schemas.microsoft.com/office/drawing/2014/main" id="{95122DB6-8A6E-85A6-0C37-603280D356E6}"/>
              </a:ext>
            </a:extLst>
          </p:cNvPr>
          <p:cNvSpPr>
            <a:spLocks noGrp="1" noChangeArrowheads="1"/>
          </p:cNvSpPr>
          <p:nvPr>
            <p:ph type="sldNum" sz="quarter" idx="12"/>
          </p:nvPr>
        </p:nvSpPr>
        <p:spPr>
          <a:ln/>
        </p:spPr>
        <p:txBody>
          <a:bodyPr/>
          <a:lstStyle>
            <a:lvl1pPr>
              <a:defRPr/>
            </a:lvl1pPr>
          </a:lstStyle>
          <a:p>
            <a:pPr>
              <a:defRPr/>
            </a:pPr>
            <a:fld id="{931FA345-EA29-DA4F-98A5-E6F0C5BBD2ED}" type="slidenum">
              <a:rPr lang="en-US" altLang="en-US"/>
              <a:pPr>
                <a:defRPr/>
              </a:pPr>
              <a:t>‹N°›</a:t>
            </a:fld>
            <a:endParaRPr lang="en-US" altLang="en-US"/>
          </a:p>
        </p:txBody>
      </p:sp>
    </p:spTree>
    <p:extLst>
      <p:ext uri="{BB962C8B-B14F-4D97-AF65-F5344CB8AC3E}">
        <p14:creationId xmlns:p14="http://schemas.microsoft.com/office/powerpoint/2010/main" val="3130528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B24FC27-F1EF-71F8-3624-9887D19A7245}"/>
              </a:ext>
            </a:extLst>
          </p:cNvPr>
          <p:cNvSpPr>
            <a:spLocks noGrp="1" noChangeArrowheads="1"/>
          </p:cNvSpPr>
          <p:nvPr>
            <p:ph type="dt" sz="half" idx="10"/>
          </p:nvPr>
        </p:nvSpPr>
        <p:spPr>
          <a:ln/>
        </p:spPr>
        <p:txBody>
          <a:bodyPr/>
          <a:lstStyle>
            <a:lvl1pPr>
              <a:defRPr/>
            </a:lvl1pPr>
          </a:lstStyle>
          <a:p>
            <a:pPr>
              <a:defRPr/>
            </a:pPr>
            <a:fld id="{84F13AF2-1693-B54E-8A18-6471D7C74E1E}" type="datetime1">
              <a:rPr lang="en-GB"/>
              <a:pPr>
                <a:defRPr/>
              </a:pPr>
              <a:t>10/10/2024</a:t>
            </a:fld>
            <a:endParaRPr lang="en-US"/>
          </a:p>
        </p:txBody>
      </p:sp>
      <p:sp>
        <p:nvSpPr>
          <p:cNvPr id="6" name="Rectangle 5">
            <a:extLst>
              <a:ext uri="{FF2B5EF4-FFF2-40B4-BE49-F238E27FC236}">
                <a16:creationId xmlns:a16="http://schemas.microsoft.com/office/drawing/2014/main" id="{B92FC8C9-5F94-DA83-975C-F90BB98CEDB3}"/>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7" name="Rectangle 6">
            <a:extLst>
              <a:ext uri="{FF2B5EF4-FFF2-40B4-BE49-F238E27FC236}">
                <a16:creationId xmlns:a16="http://schemas.microsoft.com/office/drawing/2014/main" id="{7FF09B56-9210-B558-104F-FB982473E67D}"/>
              </a:ext>
            </a:extLst>
          </p:cNvPr>
          <p:cNvSpPr>
            <a:spLocks noGrp="1" noChangeArrowheads="1"/>
          </p:cNvSpPr>
          <p:nvPr>
            <p:ph type="sldNum" sz="quarter" idx="12"/>
          </p:nvPr>
        </p:nvSpPr>
        <p:spPr>
          <a:ln/>
        </p:spPr>
        <p:txBody>
          <a:bodyPr/>
          <a:lstStyle>
            <a:lvl1pPr>
              <a:defRPr/>
            </a:lvl1pPr>
          </a:lstStyle>
          <a:p>
            <a:pPr>
              <a:defRPr/>
            </a:pPr>
            <a:fld id="{1FC14625-2CFD-2F49-B355-373DBBD51EE6}" type="slidenum">
              <a:rPr lang="en-US" altLang="en-US"/>
              <a:pPr>
                <a:defRPr/>
              </a:pPr>
              <a:t>‹N°›</a:t>
            </a:fld>
            <a:endParaRPr lang="en-US" altLang="en-US"/>
          </a:p>
        </p:txBody>
      </p:sp>
    </p:spTree>
    <p:extLst>
      <p:ext uri="{BB962C8B-B14F-4D97-AF65-F5344CB8AC3E}">
        <p14:creationId xmlns:p14="http://schemas.microsoft.com/office/powerpoint/2010/main" val="25212519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B93D412-D85D-D1E2-25E1-B678E9D3B5C3}"/>
              </a:ext>
            </a:extLst>
          </p:cNvPr>
          <p:cNvSpPr>
            <a:spLocks noGrp="1" noChangeArrowheads="1"/>
          </p:cNvSpPr>
          <p:nvPr>
            <p:ph type="dt" sz="half" idx="10"/>
          </p:nvPr>
        </p:nvSpPr>
        <p:spPr>
          <a:ln/>
        </p:spPr>
        <p:txBody>
          <a:bodyPr/>
          <a:lstStyle>
            <a:lvl1pPr>
              <a:defRPr/>
            </a:lvl1pPr>
          </a:lstStyle>
          <a:p>
            <a:pPr>
              <a:defRPr/>
            </a:pPr>
            <a:fld id="{E894B77D-6E8E-944C-87D3-FE64BE3BAA57}" type="datetime1">
              <a:rPr lang="en-GB"/>
              <a:pPr>
                <a:defRPr/>
              </a:pPr>
              <a:t>10/10/2024</a:t>
            </a:fld>
            <a:endParaRPr lang="en-US"/>
          </a:p>
        </p:txBody>
      </p:sp>
      <p:sp>
        <p:nvSpPr>
          <p:cNvPr id="8" name="Rectangle 5">
            <a:extLst>
              <a:ext uri="{FF2B5EF4-FFF2-40B4-BE49-F238E27FC236}">
                <a16:creationId xmlns:a16="http://schemas.microsoft.com/office/drawing/2014/main" id="{8815BF03-EA52-D77A-8755-6014F1A8FC2C}"/>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9" name="Rectangle 6">
            <a:extLst>
              <a:ext uri="{FF2B5EF4-FFF2-40B4-BE49-F238E27FC236}">
                <a16:creationId xmlns:a16="http://schemas.microsoft.com/office/drawing/2014/main" id="{535445B3-C79A-AA90-D203-6114E82AC908}"/>
              </a:ext>
            </a:extLst>
          </p:cNvPr>
          <p:cNvSpPr>
            <a:spLocks noGrp="1" noChangeArrowheads="1"/>
          </p:cNvSpPr>
          <p:nvPr>
            <p:ph type="sldNum" sz="quarter" idx="12"/>
          </p:nvPr>
        </p:nvSpPr>
        <p:spPr>
          <a:ln/>
        </p:spPr>
        <p:txBody>
          <a:bodyPr/>
          <a:lstStyle>
            <a:lvl1pPr>
              <a:defRPr/>
            </a:lvl1pPr>
          </a:lstStyle>
          <a:p>
            <a:pPr>
              <a:defRPr/>
            </a:pPr>
            <a:fld id="{224BD4FC-B895-624E-999C-91AF39E37E43}" type="slidenum">
              <a:rPr lang="en-US" altLang="en-US"/>
              <a:pPr>
                <a:defRPr/>
              </a:pPr>
              <a:t>‹N°›</a:t>
            </a:fld>
            <a:endParaRPr lang="en-US" altLang="en-US"/>
          </a:p>
        </p:txBody>
      </p:sp>
    </p:spTree>
    <p:extLst>
      <p:ext uri="{BB962C8B-B14F-4D97-AF65-F5344CB8AC3E}">
        <p14:creationId xmlns:p14="http://schemas.microsoft.com/office/powerpoint/2010/main" val="18805802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03BE9F4-B872-0ED6-BE8B-370C0AFEF484}"/>
              </a:ext>
            </a:extLst>
          </p:cNvPr>
          <p:cNvSpPr>
            <a:spLocks noGrp="1" noChangeArrowheads="1"/>
          </p:cNvSpPr>
          <p:nvPr>
            <p:ph type="dt" sz="half" idx="10"/>
          </p:nvPr>
        </p:nvSpPr>
        <p:spPr>
          <a:ln/>
        </p:spPr>
        <p:txBody>
          <a:bodyPr/>
          <a:lstStyle>
            <a:lvl1pPr>
              <a:defRPr/>
            </a:lvl1pPr>
          </a:lstStyle>
          <a:p>
            <a:pPr>
              <a:defRPr/>
            </a:pPr>
            <a:fld id="{62CB8063-F4A2-CA4C-BF3F-E31EDCF37703}" type="datetime1">
              <a:rPr lang="en-GB"/>
              <a:pPr>
                <a:defRPr/>
              </a:pPr>
              <a:t>10/10/2024</a:t>
            </a:fld>
            <a:endParaRPr lang="en-US"/>
          </a:p>
        </p:txBody>
      </p:sp>
      <p:sp>
        <p:nvSpPr>
          <p:cNvPr id="4" name="Rectangle 5">
            <a:extLst>
              <a:ext uri="{FF2B5EF4-FFF2-40B4-BE49-F238E27FC236}">
                <a16:creationId xmlns:a16="http://schemas.microsoft.com/office/drawing/2014/main" id="{AC3DDFFE-CAF5-7B21-DD5D-401F417F2E49}"/>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5" name="Rectangle 6">
            <a:extLst>
              <a:ext uri="{FF2B5EF4-FFF2-40B4-BE49-F238E27FC236}">
                <a16:creationId xmlns:a16="http://schemas.microsoft.com/office/drawing/2014/main" id="{9C1F52C1-9A38-1E53-C5C3-0A271694352F}"/>
              </a:ext>
            </a:extLst>
          </p:cNvPr>
          <p:cNvSpPr>
            <a:spLocks noGrp="1" noChangeArrowheads="1"/>
          </p:cNvSpPr>
          <p:nvPr>
            <p:ph type="sldNum" sz="quarter" idx="12"/>
          </p:nvPr>
        </p:nvSpPr>
        <p:spPr>
          <a:ln/>
        </p:spPr>
        <p:txBody>
          <a:bodyPr/>
          <a:lstStyle>
            <a:lvl1pPr>
              <a:defRPr/>
            </a:lvl1pPr>
          </a:lstStyle>
          <a:p>
            <a:pPr>
              <a:defRPr/>
            </a:pPr>
            <a:fld id="{F9892911-908C-E643-80AC-4BA0CA30630E}" type="slidenum">
              <a:rPr lang="en-US" altLang="en-US"/>
              <a:pPr>
                <a:defRPr/>
              </a:pPr>
              <a:t>‹N°›</a:t>
            </a:fld>
            <a:endParaRPr lang="en-US" altLang="en-US"/>
          </a:p>
        </p:txBody>
      </p:sp>
    </p:spTree>
    <p:extLst>
      <p:ext uri="{BB962C8B-B14F-4D97-AF65-F5344CB8AC3E}">
        <p14:creationId xmlns:p14="http://schemas.microsoft.com/office/powerpoint/2010/main" val="11873847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CFCAC84-5753-6DB6-A9AF-470B650F7836}"/>
              </a:ext>
            </a:extLst>
          </p:cNvPr>
          <p:cNvSpPr>
            <a:spLocks noGrp="1" noChangeArrowheads="1"/>
          </p:cNvSpPr>
          <p:nvPr>
            <p:ph type="dt" sz="half" idx="10"/>
          </p:nvPr>
        </p:nvSpPr>
        <p:spPr>
          <a:ln/>
        </p:spPr>
        <p:txBody>
          <a:bodyPr/>
          <a:lstStyle>
            <a:lvl1pPr>
              <a:defRPr/>
            </a:lvl1pPr>
          </a:lstStyle>
          <a:p>
            <a:pPr>
              <a:defRPr/>
            </a:pPr>
            <a:fld id="{2778882F-85A5-EF42-9D51-C6A8D54B8405}" type="datetime1">
              <a:rPr lang="en-GB"/>
              <a:pPr>
                <a:defRPr/>
              </a:pPr>
              <a:t>10/10/2024</a:t>
            </a:fld>
            <a:endParaRPr lang="en-US"/>
          </a:p>
        </p:txBody>
      </p:sp>
      <p:sp>
        <p:nvSpPr>
          <p:cNvPr id="3" name="Rectangle 5">
            <a:extLst>
              <a:ext uri="{FF2B5EF4-FFF2-40B4-BE49-F238E27FC236}">
                <a16:creationId xmlns:a16="http://schemas.microsoft.com/office/drawing/2014/main" id="{C5755470-3B96-2F98-1807-13C9CEB3538C}"/>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4" name="Rectangle 6">
            <a:extLst>
              <a:ext uri="{FF2B5EF4-FFF2-40B4-BE49-F238E27FC236}">
                <a16:creationId xmlns:a16="http://schemas.microsoft.com/office/drawing/2014/main" id="{A34C6F49-74B5-F4D6-8E7B-1DA8130B4249}"/>
              </a:ext>
            </a:extLst>
          </p:cNvPr>
          <p:cNvSpPr>
            <a:spLocks noGrp="1" noChangeArrowheads="1"/>
          </p:cNvSpPr>
          <p:nvPr>
            <p:ph type="sldNum" sz="quarter" idx="12"/>
          </p:nvPr>
        </p:nvSpPr>
        <p:spPr>
          <a:ln/>
        </p:spPr>
        <p:txBody>
          <a:bodyPr/>
          <a:lstStyle>
            <a:lvl1pPr>
              <a:defRPr/>
            </a:lvl1pPr>
          </a:lstStyle>
          <a:p>
            <a:pPr>
              <a:defRPr/>
            </a:pPr>
            <a:fld id="{2EF5AEA1-640C-DD48-8B7D-76DA70681894}" type="slidenum">
              <a:rPr lang="en-US" altLang="en-US"/>
              <a:pPr>
                <a:defRPr/>
              </a:pPr>
              <a:t>‹N°›</a:t>
            </a:fld>
            <a:endParaRPr lang="en-US" altLang="en-US"/>
          </a:p>
        </p:txBody>
      </p:sp>
    </p:spTree>
    <p:extLst>
      <p:ext uri="{BB962C8B-B14F-4D97-AF65-F5344CB8AC3E}">
        <p14:creationId xmlns:p14="http://schemas.microsoft.com/office/powerpoint/2010/main" val="7470412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208918DA-2BC0-D449-9C4D-8E8510501EA4}"/>
              </a:ext>
            </a:extLst>
          </p:cNvPr>
          <p:cNvSpPr>
            <a:spLocks noGrp="1" noChangeArrowheads="1"/>
          </p:cNvSpPr>
          <p:nvPr>
            <p:ph type="dt" sz="half" idx="10"/>
          </p:nvPr>
        </p:nvSpPr>
        <p:spPr>
          <a:ln/>
        </p:spPr>
        <p:txBody>
          <a:bodyPr/>
          <a:lstStyle>
            <a:lvl1pPr>
              <a:defRPr/>
            </a:lvl1pPr>
          </a:lstStyle>
          <a:p>
            <a:pPr>
              <a:defRPr/>
            </a:pPr>
            <a:fld id="{121557F8-7F34-6E46-AFA1-8B71B461AF6D}" type="datetime1">
              <a:rPr lang="en-GB"/>
              <a:pPr>
                <a:defRPr/>
              </a:pPr>
              <a:t>10/10/2024</a:t>
            </a:fld>
            <a:endParaRPr lang="en-US"/>
          </a:p>
        </p:txBody>
      </p:sp>
      <p:sp>
        <p:nvSpPr>
          <p:cNvPr id="6" name="Rectangle 5">
            <a:extLst>
              <a:ext uri="{FF2B5EF4-FFF2-40B4-BE49-F238E27FC236}">
                <a16:creationId xmlns:a16="http://schemas.microsoft.com/office/drawing/2014/main" id="{8AE9AA68-312B-CB66-3E72-3C59B33A5361}"/>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7" name="Rectangle 6">
            <a:extLst>
              <a:ext uri="{FF2B5EF4-FFF2-40B4-BE49-F238E27FC236}">
                <a16:creationId xmlns:a16="http://schemas.microsoft.com/office/drawing/2014/main" id="{C7AF0A9A-6AE7-1E66-CA34-A10E3F237918}"/>
              </a:ext>
            </a:extLst>
          </p:cNvPr>
          <p:cNvSpPr>
            <a:spLocks noGrp="1" noChangeArrowheads="1"/>
          </p:cNvSpPr>
          <p:nvPr>
            <p:ph type="sldNum" sz="quarter" idx="12"/>
          </p:nvPr>
        </p:nvSpPr>
        <p:spPr>
          <a:ln/>
        </p:spPr>
        <p:txBody>
          <a:bodyPr/>
          <a:lstStyle>
            <a:lvl1pPr>
              <a:defRPr/>
            </a:lvl1pPr>
          </a:lstStyle>
          <a:p>
            <a:pPr>
              <a:defRPr/>
            </a:pPr>
            <a:fld id="{8F50E2BA-DB73-5F4C-BC11-CD39FBCCB7C4}" type="slidenum">
              <a:rPr lang="en-US" altLang="en-US"/>
              <a:pPr>
                <a:defRPr/>
              </a:pPr>
              <a:t>‹N°›</a:t>
            </a:fld>
            <a:endParaRPr lang="en-US" altLang="en-US"/>
          </a:p>
        </p:txBody>
      </p:sp>
    </p:spTree>
    <p:extLst>
      <p:ext uri="{BB962C8B-B14F-4D97-AF65-F5344CB8AC3E}">
        <p14:creationId xmlns:p14="http://schemas.microsoft.com/office/powerpoint/2010/main" val="38139636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E23A9CCE-CF7E-05A3-2122-277EB1688225}"/>
              </a:ext>
            </a:extLst>
          </p:cNvPr>
          <p:cNvSpPr>
            <a:spLocks noGrp="1" noChangeArrowheads="1"/>
          </p:cNvSpPr>
          <p:nvPr>
            <p:ph type="dt" sz="half" idx="10"/>
          </p:nvPr>
        </p:nvSpPr>
        <p:spPr>
          <a:ln/>
        </p:spPr>
        <p:txBody>
          <a:bodyPr/>
          <a:lstStyle>
            <a:lvl1pPr>
              <a:defRPr/>
            </a:lvl1pPr>
          </a:lstStyle>
          <a:p>
            <a:pPr>
              <a:defRPr/>
            </a:pPr>
            <a:fld id="{75EEE12C-A4A4-E34F-B4A3-6D48D52543FE}" type="datetime1">
              <a:rPr lang="en-GB"/>
              <a:pPr>
                <a:defRPr/>
              </a:pPr>
              <a:t>10/10/2024</a:t>
            </a:fld>
            <a:endParaRPr lang="en-US"/>
          </a:p>
        </p:txBody>
      </p:sp>
      <p:sp>
        <p:nvSpPr>
          <p:cNvPr id="6" name="Rectangle 5">
            <a:extLst>
              <a:ext uri="{FF2B5EF4-FFF2-40B4-BE49-F238E27FC236}">
                <a16:creationId xmlns:a16="http://schemas.microsoft.com/office/drawing/2014/main" id="{C9087776-8B81-D4E5-1749-3E91B0FF93B9}"/>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7" name="Rectangle 6">
            <a:extLst>
              <a:ext uri="{FF2B5EF4-FFF2-40B4-BE49-F238E27FC236}">
                <a16:creationId xmlns:a16="http://schemas.microsoft.com/office/drawing/2014/main" id="{ED778431-07BA-2511-AF7A-A9E8BF3B9601}"/>
              </a:ext>
            </a:extLst>
          </p:cNvPr>
          <p:cNvSpPr>
            <a:spLocks noGrp="1" noChangeArrowheads="1"/>
          </p:cNvSpPr>
          <p:nvPr>
            <p:ph type="sldNum" sz="quarter" idx="12"/>
          </p:nvPr>
        </p:nvSpPr>
        <p:spPr>
          <a:ln/>
        </p:spPr>
        <p:txBody>
          <a:bodyPr/>
          <a:lstStyle>
            <a:lvl1pPr>
              <a:defRPr/>
            </a:lvl1pPr>
          </a:lstStyle>
          <a:p>
            <a:pPr>
              <a:defRPr/>
            </a:pPr>
            <a:fld id="{16C01618-6A33-1045-A832-6F946ABE9FC8}" type="slidenum">
              <a:rPr lang="en-US" altLang="en-US"/>
              <a:pPr>
                <a:defRPr/>
              </a:pPr>
              <a:t>‹N°›</a:t>
            </a:fld>
            <a:endParaRPr lang="en-US" altLang="en-US"/>
          </a:p>
        </p:txBody>
      </p:sp>
    </p:spTree>
    <p:extLst>
      <p:ext uri="{BB962C8B-B14F-4D97-AF65-F5344CB8AC3E}">
        <p14:creationId xmlns:p14="http://schemas.microsoft.com/office/powerpoint/2010/main" val="9067115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CC76A0D-BB02-5809-797E-1F21C1A7794B}"/>
              </a:ext>
            </a:extLst>
          </p:cNvPr>
          <p:cNvSpPr>
            <a:spLocks noGrp="1" noChangeArrowheads="1"/>
          </p:cNvSpPr>
          <p:nvPr>
            <p:ph type="dt" sz="half" idx="10"/>
          </p:nvPr>
        </p:nvSpPr>
        <p:spPr>
          <a:ln/>
        </p:spPr>
        <p:txBody>
          <a:bodyPr/>
          <a:lstStyle>
            <a:lvl1pPr>
              <a:defRPr/>
            </a:lvl1pPr>
          </a:lstStyle>
          <a:p>
            <a:pPr>
              <a:defRPr/>
            </a:pPr>
            <a:fld id="{8C96DF05-1B10-8140-A9DD-1CF542A3A339}" type="datetime1">
              <a:rPr lang="en-GB"/>
              <a:pPr>
                <a:defRPr/>
              </a:pPr>
              <a:t>10/10/2024</a:t>
            </a:fld>
            <a:endParaRPr lang="en-US"/>
          </a:p>
        </p:txBody>
      </p:sp>
      <p:sp>
        <p:nvSpPr>
          <p:cNvPr id="5" name="Rectangle 5">
            <a:extLst>
              <a:ext uri="{FF2B5EF4-FFF2-40B4-BE49-F238E27FC236}">
                <a16:creationId xmlns:a16="http://schemas.microsoft.com/office/drawing/2014/main" id="{CCC88EE2-C149-621C-B372-4C842F218832}"/>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6" name="Rectangle 6">
            <a:extLst>
              <a:ext uri="{FF2B5EF4-FFF2-40B4-BE49-F238E27FC236}">
                <a16:creationId xmlns:a16="http://schemas.microsoft.com/office/drawing/2014/main" id="{B5F0B554-3997-B7C3-7E8F-6394240C0312}"/>
              </a:ext>
            </a:extLst>
          </p:cNvPr>
          <p:cNvSpPr>
            <a:spLocks noGrp="1" noChangeArrowheads="1"/>
          </p:cNvSpPr>
          <p:nvPr>
            <p:ph type="sldNum" sz="quarter" idx="12"/>
          </p:nvPr>
        </p:nvSpPr>
        <p:spPr>
          <a:ln/>
        </p:spPr>
        <p:txBody>
          <a:bodyPr/>
          <a:lstStyle>
            <a:lvl1pPr>
              <a:defRPr/>
            </a:lvl1pPr>
          </a:lstStyle>
          <a:p>
            <a:pPr>
              <a:defRPr/>
            </a:pPr>
            <a:fld id="{9D93F28D-3AAB-3E40-908D-58A2E9C9611E}" type="slidenum">
              <a:rPr lang="en-US" altLang="en-US"/>
              <a:pPr>
                <a:defRPr/>
              </a:pPr>
              <a:t>‹N°›</a:t>
            </a:fld>
            <a:endParaRPr lang="en-US" altLang="en-US"/>
          </a:p>
        </p:txBody>
      </p:sp>
    </p:spTree>
    <p:extLst>
      <p:ext uri="{BB962C8B-B14F-4D97-AF65-F5344CB8AC3E}">
        <p14:creationId xmlns:p14="http://schemas.microsoft.com/office/powerpoint/2010/main" val="33909188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B0697CD-CE60-039E-1D27-7DED31260CBC}"/>
              </a:ext>
            </a:extLst>
          </p:cNvPr>
          <p:cNvSpPr>
            <a:spLocks noGrp="1" noChangeArrowheads="1"/>
          </p:cNvSpPr>
          <p:nvPr>
            <p:ph type="dt" sz="half" idx="10"/>
          </p:nvPr>
        </p:nvSpPr>
        <p:spPr>
          <a:ln/>
        </p:spPr>
        <p:txBody>
          <a:bodyPr/>
          <a:lstStyle>
            <a:lvl1pPr>
              <a:defRPr/>
            </a:lvl1pPr>
          </a:lstStyle>
          <a:p>
            <a:pPr>
              <a:defRPr/>
            </a:pPr>
            <a:fld id="{EF6A9F1B-0476-AE43-AE96-EC68BE52FDB5}" type="datetime1">
              <a:rPr lang="en-GB"/>
              <a:pPr>
                <a:defRPr/>
              </a:pPr>
              <a:t>10/10/2024</a:t>
            </a:fld>
            <a:endParaRPr lang="en-US"/>
          </a:p>
        </p:txBody>
      </p:sp>
      <p:sp>
        <p:nvSpPr>
          <p:cNvPr id="5" name="Rectangle 5">
            <a:extLst>
              <a:ext uri="{FF2B5EF4-FFF2-40B4-BE49-F238E27FC236}">
                <a16:creationId xmlns:a16="http://schemas.microsoft.com/office/drawing/2014/main" id="{1BF19C60-4DD1-A340-CAF7-DB0B4E763547}"/>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6" name="Rectangle 6">
            <a:extLst>
              <a:ext uri="{FF2B5EF4-FFF2-40B4-BE49-F238E27FC236}">
                <a16:creationId xmlns:a16="http://schemas.microsoft.com/office/drawing/2014/main" id="{74FDC117-D09F-6B9A-24EE-464CF38BF58F}"/>
              </a:ext>
            </a:extLst>
          </p:cNvPr>
          <p:cNvSpPr>
            <a:spLocks noGrp="1" noChangeArrowheads="1"/>
          </p:cNvSpPr>
          <p:nvPr>
            <p:ph type="sldNum" sz="quarter" idx="12"/>
          </p:nvPr>
        </p:nvSpPr>
        <p:spPr>
          <a:ln/>
        </p:spPr>
        <p:txBody>
          <a:bodyPr/>
          <a:lstStyle>
            <a:lvl1pPr>
              <a:defRPr/>
            </a:lvl1pPr>
          </a:lstStyle>
          <a:p>
            <a:pPr>
              <a:defRPr/>
            </a:pPr>
            <a:fld id="{6A12E990-836E-D448-959A-CA7B675B6F4F}" type="slidenum">
              <a:rPr lang="en-US" altLang="en-US"/>
              <a:pPr>
                <a:defRPr/>
              </a:pPr>
              <a:t>‹N°›</a:t>
            </a:fld>
            <a:endParaRPr lang="en-US" altLang="en-US"/>
          </a:p>
        </p:txBody>
      </p:sp>
    </p:spTree>
    <p:extLst>
      <p:ext uri="{BB962C8B-B14F-4D97-AF65-F5344CB8AC3E}">
        <p14:creationId xmlns:p14="http://schemas.microsoft.com/office/powerpoint/2010/main" val="11000488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1-Titeldia">
    <p:spTree>
      <p:nvGrpSpPr>
        <p:cNvPr id="1" name=""/>
        <p:cNvGrpSpPr/>
        <p:nvPr/>
      </p:nvGrpSpPr>
      <p:grpSpPr>
        <a:xfrm>
          <a:off x="0" y="0"/>
          <a:ext cx="0" cy="0"/>
          <a:chOff x="0" y="0"/>
          <a:chExt cx="0" cy="0"/>
        </a:xfrm>
      </p:grpSpPr>
      <p:sp>
        <p:nvSpPr>
          <p:cNvPr id="2" name="Tekstvak 4">
            <a:extLst>
              <a:ext uri="{FF2B5EF4-FFF2-40B4-BE49-F238E27FC236}">
                <a16:creationId xmlns:a16="http://schemas.microsoft.com/office/drawing/2014/main" id="{6D4FD5B6-107C-322C-6E4D-C09484F3924D}"/>
              </a:ext>
            </a:extLst>
          </p:cNvPr>
          <p:cNvSpPr txBox="1">
            <a:spLocks noChangeArrowheads="1"/>
          </p:cNvSpPr>
          <p:nvPr userDrawn="1"/>
        </p:nvSpPr>
        <p:spPr bwMode="auto">
          <a:xfrm>
            <a:off x="0" y="730250"/>
            <a:ext cx="9144000" cy="276225"/>
          </a:xfrm>
          <a:prstGeom prst="rect">
            <a:avLst/>
          </a:prstGeom>
          <a:solidFill>
            <a:srgbClr val="52BDEC"/>
          </a:solidFill>
          <a:ln>
            <a:noFill/>
          </a:ln>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endParaRPr lang="nl-BE" sz="1200"/>
          </a:p>
        </p:txBody>
      </p:sp>
      <p:pic>
        <p:nvPicPr>
          <p:cNvPr id="3" name="Afbeelding 2">
            <a:extLst>
              <a:ext uri="{FF2B5EF4-FFF2-40B4-BE49-F238E27FC236}">
                <a16:creationId xmlns:a16="http://schemas.microsoft.com/office/drawing/2014/main" id="{ED1DF5EA-6276-B0CB-6549-F0F96FBD91F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116388"/>
            <a:ext cx="9144000" cy="274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a:extLst>
              <a:ext uri="{FF2B5EF4-FFF2-40B4-BE49-F238E27FC236}">
                <a16:creationId xmlns:a16="http://schemas.microsoft.com/office/drawing/2014/main" id="{8214591E-2501-1A8D-8DFB-9B188831FA0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0363" y="360363"/>
            <a:ext cx="16938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descr="Klik en typ de titel van de presentatie" title="Titeldia1"/>
          <p:cNvSpPr>
            <a:spLocks noGrp="1"/>
          </p:cNvSpPr>
          <p:nvPr>
            <p:ph type="ctrTitle"/>
          </p:nvPr>
        </p:nvSpPr>
        <p:spPr>
          <a:xfrm>
            <a:off x="936000" y="1260000"/>
            <a:ext cx="7272000" cy="1800000"/>
          </a:xfrm>
        </p:spPr>
        <p:txBody>
          <a:bodyPr anchor="b">
            <a:noAutofit/>
          </a:bodyPr>
          <a:lstStyle>
            <a:lvl1pPr>
              <a:defRPr sz="3000">
                <a:solidFill>
                  <a:schemeClr val="bg1"/>
                </a:solidFill>
              </a:defRPr>
            </a:lvl1pPr>
          </a:lstStyle>
          <a:p>
            <a:r>
              <a:rPr lang="en-US"/>
              <a:t>Click to edit Master title style</a:t>
            </a:r>
            <a:endParaRPr lang="nl-BE" dirty="0"/>
          </a:p>
        </p:txBody>
      </p:sp>
      <p:sp>
        <p:nvSpPr>
          <p:cNvPr id="10" name="Ondertitel 2" descr="Klik en typ de subtitel van de titel" title="Subtitel titeldia1"/>
          <p:cNvSpPr>
            <a:spLocks noGrp="1"/>
          </p:cNvSpPr>
          <p:nvPr>
            <p:ph type="subTitle" idx="1"/>
          </p:nvPr>
        </p:nvSpPr>
        <p:spPr>
          <a:xfrm>
            <a:off x="935999" y="3240000"/>
            <a:ext cx="7272000" cy="648000"/>
          </a:xfrm>
        </p:spPr>
        <p:txBody>
          <a:bodyPr/>
          <a:lstStyle>
            <a:lvl1pPr marL="0" indent="0" algn="l">
              <a:spcBef>
                <a:spcPts val="0"/>
              </a:spcBef>
              <a:buNone/>
              <a:defRPr baseline="0">
                <a:solidFill>
                  <a:srgbClr val="00407A"/>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nl-BE" dirty="0"/>
          </a:p>
        </p:txBody>
      </p:sp>
    </p:spTree>
    <p:extLst>
      <p:ext uri="{BB962C8B-B14F-4D97-AF65-F5344CB8AC3E}">
        <p14:creationId xmlns:p14="http://schemas.microsoft.com/office/powerpoint/2010/main" val="383923730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lvl1pPr>
          </a:lstStyle>
          <a:p>
            <a:r>
              <a:rPr lang="en-US"/>
              <a:t>Click to edit Master title style</a:t>
            </a:r>
            <a:endParaRPr lang="nl-BE" dirty="0"/>
          </a:p>
        </p:txBody>
      </p:sp>
      <p:sp>
        <p:nvSpPr>
          <p:cNvPr id="6" name="Tijdelijke aanduiding voor tekst 2"/>
          <p:cNvSpPr>
            <a:spLocks noGrp="1"/>
          </p:cNvSpPr>
          <p:nvPr>
            <p:ph idx="1"/>
          </p:nvPr>
        </p:nvSpPr>
        <p:spPr>
          <a:xfrm>
            <a:off x="540000" y="1349999"/>
            <a:ext cx="8334000" cy="4428000"/>
          </a:xfrm>
          <a:prstGeom prst="rect">
            <a:avLst/>
          </a:prstGeom>
        </p:spPr>
        <p:txBody>
          <a:bodyPr lIns="0" tIns="0" rIns="0" bIns="0" rtlCol="0">
            <a:noAutofit/>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3" name="Tijdelijke aanduiding voor datum 2">
            <a:extLst>
              <a:ext uri="{FF2B5EF4-FFF2-40B4-BE49-F238E27FC236}">
                <a16:creationId xmlns:a16="http://schemas.microsoft.com/office/drawing/2014/main" id="{93CE6F62-3557-F1DE-C8A2-F678530FFC5D}"/>
              </a:ext>
            </a:extLst>
          </p:cNvPr>
          <p:cNvSpPr>
            <a:spLocks noGrp="1"/>
          </p:cNvSpPr>
          <p:nvPr>
            <p:ph type="dt" sz="half" idx="10"/>
          </p:nvPr>
        </p:nvSpPr>
        <p:spPr/>
        <p:txBody>
          <a:bodyPr/>
          <a:lstStyle>
            <a:lvl1pPr>
              <a:defRPr>
                <a:solidFill>
                  <a:schemeClr val="tx1"/>
                </a:solidFill>
                <a:latin typeface="Calibri" pitchFamily="34" charset="0"/>
                <a:cs typeface="Arial" charset="0"/>
              </a:defRPr>
            </a:lvl1pPr>
          </a:lstStyle>
          <a:p>
            <a:pPr>
              <a:defRPr/>
            </a:pPr>
            <a:fld id="{B5562C34-9FEB-264D-A0A6-AB1A868EA613}" type="datetime1">
              <a:rPr lang="en-GB"/>
              <a:pPr>
                <a:defRPr/>
              </a:pPr>
              <a:t>10/10/2024</a:t>
            </a:fld>
            <a:endParaRPr lang="nl-BE" dirty="0"/>
          </a:p>
        </p:txBody>
      </p:sp>
      <p:sp>
        <p:nvSpPr>
          <p:cNvPr id="4" name="Tijdelijke aanduiding voor voettekst 3">
            <a:extLst>
              <a:ext uri="{FF2B5EF4-FFF2-40B4-BE49-F238E27FC236}">
                <a16:creationId xmlns:a16="http://schemas.microsoft.com/office/drawing/2014/main" id="{DB1C2960-ED7E-B598-E452-8D28184E1331}"/>
              </a:ext>
            </a:extLst>
          </p:cNvPr>
          <p:cNvSpPr>
            <a:spLocks noGrp="1"/>
          </p:cNvSpPr>
          <p:nvPr>
            <p:ph type="ftr" sz="quarter" idx="11"/>
          </p:nvPr>
        </p:nvSpPr>
        <p:spPr/>
        <p:txBody>
          <a:bodyPr/>
          <a:lstStyle>
            <a:lvl1pPr>
              <a:defRPr>
                <a:solidFill>
                  <a:schemeClr val="tx1"/>
                </a:solidFill>
                <a:latin typeface="Calibri" pitchFamily="34" charset="0"/>
                <a:cs typeface="Arial" charset="0"/>
              </a:defRPr>
            </a:lvl1pPr>
          </a:lstStyle>
          <a:p>
            <a:pPr>
              <a:defRPr/>
            </a:pPr>
            <a:r>
              <a:rPr lang="en-GB"/>
              <a:t>Training Disability Management based on NIDMAR</a:t>
            </a:r>
            <a:endParaRPr lang="nl-BE"/>
          </a:p>
        </p:txBody>
      </p:sp>
      <p:sp>
        <p:nvSpPr>
          <p:cNvPr id="5" name="Tijdelijke aanduiding voor dianummer 4">
            <a:extLst>
              <a:ext uri="{FF2B5EF4-FFF2-40B4-BE49-F238E27FC236}">
                <a16:creationId xmlns:a16="http://schemas.microsoft.com/office/drawing/2014/main" id="{AD42DA05-041E-B09B-58AF-5FF85EDB725F}"/>
              </a:ext>
            </a:extLst>
          </p:cNvPr>
          <p:cNvSpPr>
            <a:spLocks noGrp="1"/>
          </p:cNvSpPr>
          <p:nvPr>
            <p:ph type="sldNum" sz="quarter" idx="12"/>
          </p:nvPr>
        </p:nvSpPr>
        <p:spPr/>
        <p:txBody>
          <a:bodyPr/>
          <a:lstStyle>
            <a:lvl1pPr>
              <a:defRPr>
                <a:cs typeface="Arial" panose="020B0604020202020204" pitchFamily="34" charset="0"/>
              </a:defRPr>
            </a:lvl1pPr>
          </a:lstStyle>
          <a:p>
            <a:pPr>
              <a:defRPr/>
            </a:pPr>
            <a:fld id="{45E28A7E-07A3-6140-8DB5-B6DFE85BCADF}" type="slidenum">
              <a:rPr lang="nl-BE" altLang="en-US"/>
              <a:pPr>
                <a:defRPr/>
              </a:pPr>
              <a:t>‹N°›</a:t>
            </a:fld>
            <a:endParaRPr lang="nl-BE" altLang="en-US"/>
          </a:p>
        </p:txBody>
      </p:sp>
    </p:spTree>
    <p:extLst>
      <p:ext uri="{BB962C8B-B14F-4D97-AF65-F5344CB8AC3E}">
        <p14:creationId xmlns:p14="http://schemas.microsoft.com/office/powerpoint/2010/main" val="28555701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7" descr="L-logo RIZIV ">
            <a:extLst>
              <a:ext uri="{FF2B5EF4-FFF2-40B4-BE49-F238E27FC236}">
                <a16:creationId xmlns:a16="http://schemas.microsoft.com/office/drawing/2014/main" id="{97A779FD-07DF-2CDA-C6C2-A36D2E8667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0"/>
            <a:ext cx="15144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Rectangle 2"/>
          <p:cNvSpPr>
            <a:spLocks noGrp="1" noChangeArrowheads="1"/>
          </p:cNvSpPr>
          <p:nvPr>
            <p:ph type="ctrTitle"/>
          </p:nvPr>
        </p:nvSpPr>
        <p:spPr>
          <a:xfrm>
            <a:off x="685800" y="2130495"/>
            <a:ext cx="7772400" cy="1082675"/>
          </a:xfrm>
        </p:spPr>
        <p:txBody>
          <a:bodyPr/>
          <a:lstStyle>
            <a:lvl1pPr algn="l">
              <a:defRPr sz="1800">
                <a:solidFill>
                  <a:schemeClr val="tx1"/>
                </a:solidFill>
              </a:defRPr>
            </a:lvl1pPr>
          </a:lstStyle>
          <a:p>
            <a:pPr lvl="0"/>
            <a:r>
              <a:rPr lang="en-US" noProof="0"/>
              <a:t>Click to edit Master title style</a:t>
            </a:r>
            <a:endParaRPr lang="nl-BE" noProof="0"/>
          </a:p>
        </p:txBody>
      </p:sp>
      <p:sp>
        <p:nvSpPr>
          <p:cNvPr id="11267" name="Rectangle 3"/>
          <p:cNvSpPr>
            <a:spLocks noGrp="1" noChangeArrowheads="1"/>
          </p:cNvSpPr>
          <p:nvPr>
            <p:ph type="subTitle" idx="1"/>
          </p:nvPr>
        </p:nvSpPr>
        <p:spPr>
          <a:xfrm>
            <a:off x="684215" y="3429000"/>
            <a:ext cx="7088187" cy="720725"/>
          </a:xfrm>
        </p:spPr>
        <p:txBody>
          <a:bodyPr/>
          <a:lstStyle>
            <a:lvl1pPr marL="0" indent="0">
              <a:buFontTx/>
              <a:buNone/>
              <a:defRPr sz="1350" b="1">
                <a:solidFill>
                  <a:srgbClr val="007C92"/>
                </a:solidFill>
                <a:latin typeface="Verdana" pitchFamily="34" charset="0"/>
              </a:defRPr>
            </a:lvl1pPr>
          </a:lstStyle>
          <a:p>
            <a:pPr lvl="0"/>
            <a:r>
              <a:rPr lang="en-US" noProof="0"/>
              <a:t>Click to edit Master subtitle style</a:t>
            </a:r>
            <a:endParaRPr lang="nl-BE" noProof="0"/>
          </a:p>
        </p:txBody>
      </p:sp>
      <p:sp>
        <p:nvSpPr>
          <p:cNvPr id="3" name="Date Placeholder 9">
            <a:extLst>
              <a:ext uri="{FF2B5EF4-FFF2-40B4-BE49-F238E27FC236}">
                <a16:creationId xmlns:a16="http://schemas.microsoft.com/office/drawing/2014/main" id="{6E5F4AAC-1765-666B-3D24-829DFD0F20FE}"/>
              </a:ext>
            </a:extLst>
          </p:cNvPr>
          <p:cNvSpPr>
            <a:spLocks noGrp="1" noChangeArrowheads="1"/>
          </p:cNvSpPr>
          <p:nvPr>
            <p:ph type="dt" sz="half" idx="10"/>
          </p:nvPr>
        </p:nvSpPr>
        <p:spPr/>
        <p:txBody>
          <a:bodyPr/>
          <a:lstStyle>
            <a:lvl1pPr>
              <a:defRPr/>
            </a:lvl1pPr>
          </a:lstStyle>
          <a:p>
            <a:pPr>
              <a:defRPr/>
            </a:pPr>
            <a:fld id="{9C584923-F0BD-FE49-B09C-E6F16E9E6D2E}" type="datetime1">
              <a:rPr lang="en-GB"/>
              <a:pPr>
                <a:defRPr/>
              </a:pPr>
              <a:t>10/10/2024</a:t>
            </a:fld>
            <a:endParaRPr lang="en-US"/>
          </a:p>
        </p:txBody>
      </p:sp>
      <p:sp>
        <p:nvSpPr>
          <p:cNvPr id="4" name="Footer Placeholder 10">
            <a:extLst>
              <a:ext uri="{FF2B5EF4-FFF2-40B4-BE49-F238E27FC236}">
                <a16:creationId xmlns:a16="http://schemas.microsoft.com/office/drawing/2014/main" id="{18ACE54A-8597-A5E4-D544-52613BAC638A}"/>
              </a:ext>
            </a:extLst>
          </p:cNvPr>
          <p:cNvSpPr>
            <a:spLocks noGrp="1" noChangeArrowheads="1"/>
          </p:cNvSpPr>
          <p:nvPr>
            <p:ph type="ftr" sz="quarter" idx="11"/>
          </p:nvPr>
        </p:nvSpPr>
        <p:spPr/>
        <p:txBody>
          <a:bodyPr/>
          <a:lstStyle>
            <a:lvl1pPr>
              <a:defRPr/>
            </a:lvl1pPr>
          </a:lstStyle>
          <a:p>
            <a:pPr>
              <a:defRPr/>
            </a:pPr>
            <a:r>
              <a:rPr lang="en-GB"/>
              <a:t>Training Disability Management based on NIDMAR</a:t>
            </a:r>
            <a:endParaRPr lang="en-US"/>
          </a:p>
        </p:txBody>
      </p:sp>
      <p:sp>
        <p:nvSpPr>
          <p:cNvPr id="5" name="Slide Number Placeholder 11">
            <a:extLst>
              <a:ext uri="{FF2B5EF4-FFF2-40B4-BE49-F238E27FC236}">
                <a16:creationId xmlns:a16="http://schemas.microsoft.com/office/drawing/2014/main" id="{83A90F45-0FDC-85B9-A3C7-67BF2B4B207F}"/>
              </a:ext>
            </a:extLst>
          </p:cNvPr>
          <p:cNvSpPr>
            <a:spLocks noGrp="1" noChangeArrowheads="1"/>
          </p:cNvSpPr>
          <p:nvPr>
            <p:ph type="sldNum" sz="quarter" idx="12"/>
          </p:nvPr>
        </p:nvSpPr>
        <p:spPr/>
        <p:txBody>
          <a:bodyPr/>
          <a:lstStyle>
            <a:lvl1pPr>
              <a:defRPr/>
            </a:lvl1pPr>
          </a:lstStyle>
          <a:p>
            <a:pPr>
              <a:defRPr/>
            </a:pPr>
            <a:fld id="{D24668BA-1BBE-FE43-B67D-40D370333598}" type="slidenum">
              <a:rPr lang="en-US" altLang="en-US"/>
              <a:pPr>
                <a:defRPr/>
              </a:pPr>
              <a:t>‹N°›</a:t>
            </a:fld>
            <a:endParaRPr lang="en-US" altLang="en-US"/>
          </a:p>
        </p:txBody>
      </p:sp>
    </p:spTree>
    <p:extLst>
      <p:ext uri="{BB962C8B-B14F-4D97-AF65-F5344CB8AC3E}">
        <p14:creationId xmlns:p14="http://schemas.microsoft.com/office/powerpoint/2010/main" val="15940839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2DFC1AE-3692-8440-0181-D402CE0200FC}"/>
              </a:ext>
            </a:extLst>
          </p:cNvPr>
          <p:cNvSpPr>
            <a:spLocks noGrp="1" noChangeArrowheads="1"/>
          </p:cNvSpPr>
          <p:nvPr>
            <p:ph type="dt" sz="half" idx="10"/>
          </p:nvPr>
        </p:nvSpPr>
        <p:spPr>
          <a:ln/>
        </p:spPr>
        <p:txBody>
          <a:bodyPr/>
          <a:lstStyle>
            <a:lvl1pPr>
              <a:defRPr/>
            </a:lvl1pPr>
          </a:lstStyle>
          <a:p>
            <a:pPr>
              <a:defRPr/>
            </a:pPr>
            <a:fld id="{BE7E5BE3-62C6-7749-B405-F6E7B9A5C118}" type="datetime1">
              <a:rPr lang="en-GB"/>
              <a:pPr>
                <a:defRPr/>
              </a:pPr>
              <a:t>10/10/2024</a:t>
            </a:fld>
            <a:endParaRPr lang="en-US"/>
          </a:p>
        </p:txBody>
      </p:sp>
      <p:sp>
        <p:nvSpPr>
          <p:cNvPr id="5" name="Rectangle 5">
            <a:extLst>
              <a:ext uri="{FF2B5EF4-FFF2-40B4-BE49-F238E27FC236}">
                <a16:creationId xmlns:a16="http://schemas.microsoft.com/office/drawing/2014/main" id="{0CA0A4E2-B23A-27EC-E564-DF7772F796EC}"/>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6" name="Rectangle 6">
            <a:extLst>
              <a:ext uri="{FF2B5EF4-FFF2-40B4-BE49-F238E27FC236}">
                <a16:creationId xmlns:a16="http://schemas.microsoft.com/office/drawing/2014/main" id="{55FB39D1-4584-3ABA-CBE9-8571C534C2B7}"/>
              </a:ext>
            </a:extLst>
          </p:cNvPr>
          <p:cNvSpPr>
            <a:spLocks noGrp="1" noChangeArrowheads="1"/>
          </p:cNvSpPr>
          <p:nvPr>
            <p:ph type="sldNum" sz="quarter" idx="12"/>
          </p:nvPr>
        </p:nvSpPr>
        <p:spPr>
          <a:ln/>
        </p:spPr>
        <p:txBody>
          <a:bodyPr/>
          <a:lstStyle>
            <a:lvl1pPr>
              <a:defRPr/>
            </a:lvl1pPr>
          </a:lstStyle>
          <a:p>
            <a:pPr>
              <a:defRPr/>
            </a:pPr>
            <a:fld id="{1B10B2A7-8995-BD4F-BE71-43826AE52D8B}" type="slidenum">
              <a:rPr lang="en-US" altLang="en-US"/>
              <a:pPr>
                <a:defRPr/>
              </a:pPr>
              <a:t>‹N°›</a:t>
            </a:fld>
            <a:endParaRPr lang="en-US" altLang="en-US"/>
          </a:p>
        </p:txBody>
      </p:sp>
    </p:spTree>
    <p:extLst>
      <p:ext uri="{BB962C8B-B14F-4D97-AF65-F5344CB8AC3E}">
        <p14:creationId xmlns:p14="http://schemas.microsoft.com/office/powerpoint/2010/main" val="27485963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0"/>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a:extLst>
              <a:ext uri="{FF2B5EF4-FFF2-40B4-BE49-F238E27FC236}">
                <a16:creationId xmlns:a16="http://schemas.microsoft.com/office/drawing/2014/main" id="{B7F280EA-B860-60DF-C436-FBA5A585C536}"/>
              </a:ext>
            </a:extLst>
          </p:cNvPr>
          <p:cNvSpPr>
            <a:spLocks noGrp="1" noChangeArrowheads="1"/>
          </p:cNvSpPr>
          <p:nvPr>
            <p:ph type="dt" sz="half" idx="10"/>
          </p:nvPr>
        </p:nvSpPr>
        <p:spPr>
          <a:ln/>
        </p:spPr>
        <p:txBody>
          <a:bodyPr/>
          <a:lstStyle>
            <a:lvl1pPr>
              <a:defRPr/>
            </a:lvl1pPr>
          </a:lstStyle>
          <a:p>
            <a:pPr>
              <a:defRPr/>
            </a:pPr>
            <a:fld id="{C2030C0E-8A2A-9543-AC68-A22F0C243732}" type="datetime1">
              <a:rPr lang="en-GB"/>
              <a:pPr>
                <a:defRPr/>
              </a:pPr>
              <a:t>10/10/2024</a:t>
            </a:fld>
            <a:endParaRPr lang="en-US"/>
          </a:p>
        </p:txBody>
      </p:sp>
      <p:sp>
        <p:nvSpPr>
          <p:cNvPr id="5" name="Rectangle 5">
            <a:extLst>
              <a:ext uri="{FF2B5EF4-FFF2-40B4-BE49-F238E27FC236}">
                <a16:creationId xmlns:a16="http://schemas.microsoft.com/office/drawing/2014/main" id="{9AAF1F48-9A37-DA5F-4072-29197C1B549B}"/>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6" name="Rectangle 6">
            <a:extLst>
              <a:ext uri="{FF2B5EF4-FFF2-40B4-BE49-F238E27FC236}">
                <a16:creationId xmlns:a16="http://schemas.microsoft.com/office/drawing/2014/main" id="{2788F7B8-3EAA-914B-92C7-FFF3801DE56D}"/>
              </a:ext>
            </a:extLst>
          </p:cNvPr>
          <p:cNvSpPr>
            <a:spLocks noGrp="1" noChangeArrowheads="1"/>
          </p:cNvSpPr>
          <p:nvPr>
            <p:ph type="sldNum" sz="quarter" idx="12"/>
          </p:nvPr>
        </p:nvSpPr>
        <p:spPr>
          <a:ln/>
        </p:spPr>
        <p:txBody>
          <a:bodyPr/>
          <a:lstStyle>
            <a:lvl1pPr>
              <a:defRPr/>
            </a:lvl1pPr>
          </a:lstStyle>
          <a:p>
            <a:pPr>
              <a:defRPr/>
            </a:pPr>
            <a:fld id="{02020E6B-EAF3-F544-8566-266BFE647BD2}" type="slidenum">
              <a:rPr lang="en-US" altLang="en-US"/>
              <a:pPr>
                <a:defRPr/>
              </a:pPr>
              <a:t>‹N°›</a:t>
            </a:fld>
            <a:endParaRPr lang="en-US" altLang="en-US"/>
          </a:p>
        </p:txBody>
      </p:sp>
    </p:spTree>
    <p:extLst>
      <p:ext uri="{BB962C8B-B14F-4D97-AF65-F5344CB8AC3E}">
        <p14:creationId xmlns:p14="http://schemas.microsoft.com/office/powerpoint/2010/main" val="12329245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D69C845-281A-03BF-411A-B6E035B7D03B}"/>
              </a:ext>
            </a:extLst>
          </p:cNvPr>
          <p:cNvSpPr>
            <a:spLocks noGrp="1" noChangeArrowheads="1"/>
          </p:cNvSpPr>
          <p:nvPr>
            <p:ph type="dt" sz="half" idx="10"/>
          </p:nvPr>
        </p:nvSpPr>
        <p:spPr>
          <a:ln/>
        </p:spPr>
        <p:txBody>
          <a:bodyPr/>
          <a:lstStyle>
            <a:lvl1pPr>
              <a:defRPr/>
            </a:lvl1pPr>
          </a:lstStyle>
          <a:p>
            <a:pPr>
              <a:defRPr/>
            </a:pPr>
            <a:fld id="{0389C0F8-6D5A-6F45-9781-2095F51C0351}" type="datetime1">
              <a:rPr lang="en-GB"/>
              <a:pPr>
                <a:defRPr/>
              </a:pPr>
              <a:t>10/10/2024</a:t>
            </a:fld>
            <a:endParaRPr lang="en-US"/>
          </a:p>
        </p:txBody>
      </p:sp>
      <p:sp>
        <p:nvSpPr>
          <p:cNvPr id="6" name="Rectangle 5">
            <a:extLst>
              <a:ext uri="{FF2B5EF4-FFF2-40B4-BE49-F238E27FC236}">
                <a16:creationId xmlns:a16="http://schemas.microsoft.com/office/drawing/2014/main" id="{263B13A4-1C0D-C1D8-03B5-2928F432ABE9}"/>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7" name="Rectangle 6">
            <a:extLst>
              <a:ext uri="{FF2B5EF4-FFF2-40B4-BE49-F238E27FC236}">
                <a16:creationId xmlns:a16="http://schemas.microsoft.com/office/drawing/2014/main" id="{A757F60C-6D79-4E60-0CE5-91B76E80E66B}"/>
              </a:ext>
            </a:extLst>
          </p:cNvPr>
          <p:cNvSpPr>
            <a:spLocks noGrp="1" noChangeArrowheads="1"/>
          </p:cNvSpPr>
          <p:nvPr>
            <p:ph type="sldNum" sz="quarter" idx="12"/>
          </p:nvPr>
        </p:nvSpPr>
        <p:spPr>
          <a:ln/>
        </p:spPr>
        <p:txBody>
          <a:bodyPr/>
          <a:lstStyle>
            <a:lvl1pPr>
              <a:defRPr/>
            </a:lvl1pPr>
          </a:lstStyle>
          <a:p>
            <a:pPr>
              <a:defRPr/>
            </a:pPr>
            <a:fld id="{A8EC246D-31F0-0849-B7F9-EB72E48FFDFB}" type="slidenum">
              <a:rPr lang="en-US" altLang="en-US"/>
              <a:pPr>
                <a:defRPr/>
              </a:pPr>
              <a:t>‹N°›</a:t>
            </a:fld>
            <a:endParaRPr lang="en-US" altLang="en-US"/>
          </a:p>
        </p:txBody>
      </p:sp>
    </p:spTree>
    <p:extLst>
      <p:ext uri="{BB962C8B-B14F-4D97-AF65-F5344CB8AC3E}">
        <p14:creationId xmlns:p14="http://schemas.microsoft.com/office/powerpoint/2010/main" val="20543236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6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6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82B9ACA-E9F6-6C33-9B1D-F8C321A46374}"/>
              </a:ext>
            </a:extLst>
          </p:cNvPr>
          <p:cNvSpPr>
            <a:spLocks noGrp="1" noChangeArrowheads="1"/>
          </p:cNvSpPr>
          <p:nvPr>
            <p:ph type="dt" sz="half" idx="10"/>
          </p:nvPr>
        </p:nvSpPr>
        <p:spPr>
          <a:ln/>
        </p:spPr>
        <p:txBody>
          <a:bodyPr/>
          <a:lstStyle>
            <a:lvl1pPr>
              <a:defRPr/>
            </a:lvl1pPr>
          </a:lstStyle>
          <a:p>
            <a:pPr>
              <a:defRPr/>
            </a:pPr>
            <a:fld id="{286A03CB-FB7D-0248-B0E0-C48F14B2F609}" type="datetime1">
              <a:rPr lang="en-GB"/>
              <a:pPr>
                <a:defRPr/>
              </a:pPr>
              <a:t>10/10/2024</a:t>
            </a:fld>
            <a:endParaRPr lang="en-US"/>
          </a:p>
        </p:txBody>
      </p:sp>
      <p:sp>
        <p:nvSpPr>
          <p:cNvPr id="8" name="Rectangle 5">
            <a:extLst>
              <a:ext uri="{FF2B5EF4-FFF2-40B4-BE49-F238E27FC236}">
                <a16:creationId xmlns:a16="http://schemas.microsoft.com/office/drawing/2014/main" id="{18D4F54D-90E1-132A-C566-F8EEA4C85684}"/>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9" name="Rectangle 6">
            <a:extLst>
              <a:ext uri="{FF2B5EF4-FFF2-40B4-BE49-F238E27FC236}">
                <a16:creationId xmlns:a16="http://schemas.microsoft.com/office/drawing/2014/main" id="{0C0F24A3-B728-EDF5-874B-B4DFD98AC681}"/>
              </a:ext>
            </a:extLst>
          </p:cNvPr>
          <p:cNvSpPr>
            <a:spLocks noGrp="1" noChangeArrowheads="1"/>
          </p:cNvSpPr>
          <p:nvPr>
            <p:ph type="sldNum" sz="quarter" idx="12"/>
          </p:nvPr>
        </p:nvSpPr>
        <p:spPr>
          <a:ln/>
        </p:spPr>
        <p:txBody>
          <a:bodyPr/>
          <a:lstStyle>
            <a:lvl1pPr>
              <a:defRPr/>
            </a:lvl1pPr>
          </a:lstStyle>
          <a:p>
            <a:pPr>
              <a:defRPr/>
            </a:pPr>
            <a:fld id="{CBF26E08-C4DA-4344-B640-C66521DB3D46}" type="slidenum">
              <a:rPr lang="en-US" altLang="en-US"/>
              <a:pPr>
                <a:defRPr/>
              </a:pPr>
              <a:t>‹N°›</a:t>
            </a:fld>
            <a:endParaRPr lang="en-US" altLang="en-US"/>
          </a:p>
        </p:txBody>
      </p:sp>
    </p:spTree>
    <p:extLst>
      <p:ext uri="{BB962C8B-B14F-4D97-AF65-F5344CB8AC3E}">
        <p14:creationId xmlns:p14="http://schemas.microsoft.com/office/powerpoint/2010/main" val="22892035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F837755C-6546-FEC3-85E1-2BB5E4A6FF53}"/>
              </a:ext>
            </a:extLst>
          </p:cNvPr>
          <p:cNvSpPr>
            <a:spLocks noGrp="1" noChangeArrowheads="1"/>
          </p:cNvSpPr>
          <p:nvPr>
            <p:ph type="dt" sz="half" idx="10"/>
          </p:nvPr>
        </p:nvSpPr>
        <p:spPr>
          <a:ln/>
        </p:spPr>
        <p:txBody>
          <a:bodyPr/>
          <a:lstStyle>
            <a:lvl1pPr>
              <a:defRPr/>
            </a:lvl1pPr>
          </a:lstStyle>
          <a:p>
            <a:pPr>
              <a:defRPr/>
            </a:pPr>
            <a:fld id="{DD62E7FA-8F05-8142-9D29-F92443241EB7}" type="datetime1">
              <a:rPr lang="en-GB"/>
              <a:pPr>
                <a:defRPr/>
              </a:pPr>
              <a:t>10/10/2024</a:t>
            </a:fld>
            <a:endParaRPr lang="en-US"/>
          </a:p>
        </p:txBody>
      </p:sp>
      <p:sp>
        <p:nvSpPr>
          <p:cNvPr id="4" name="Rectangle 5">
            <a:extLst>
              <a:ext uri="{FF2B5EF4-FFF2-40B4-BE49-F238E27FC236}">
                <a16:creationId xmlns:a16="http://schemas.microsoft.com/office/drawing/2014/main" id="{46E7DC61-A638-6EED-F06A-DFBB253B97F7}"/>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5" name="Rectangle 6">
            <a:extLst>
              <a:ext uri="{FF2B5EF4-FFF2-40B4-BE49-F238E27FC236}">
                <a16:creationId xmlns:a16="http://schemas.microsoft.com/office/drawing/2014/main" id="{A174ACBC-8992-7E03-1D1D-468F9087147B}"/>
              </a:ext>
            </a:extLst>
          </p:cNvPr>
          <p:cNvSpPr>
            <a:spLocks noGrp="1" noChangeArrowheads="1"/>
          </p:cNvSpPr>
          <p:nvPr>
            <p:ph type="sldNum" sz="quarter" idx="12"/>
          </p:nvPr>
        </p:nvSpPr>
        <p:spPr>
          <a:ln/>
        </p:spPr>
        <p:txBody>
          <a:bodyPr/>
          <a:lstStyle>
            <a:lvl1pPr>
              <a:defRPr/>
            </a:lvl1pPr>
          </a:lstStyle>
          <a:p>
            <a:pPr>
              <a:defRPr/>
            </a:pPr>
            <a:fld id="{8224DB02-BE68-E242-97A8-4DE04246EF59}" type="slidenum">
              <a:rPr lang="en-US" altLang="en-US"/>
              <a:pPr>
                <a:defRPr/>
              </a:pPr>
              <a:t>‹N°›</a:t>
            </a:fld>
            <a:endParaRPr lang="en-US" altLang="en-US"/>
          </a:p>
        </p:txBody>
      </p:sp>
    </p:spTree>
    <p:extLst>
      <p:ext uri="{BB962C8B-B14F-4D97-AF65-F5344CB8AC3E}">
        <p14:creationId xmlns:p14="http://schemas.microsoft.com/office/powerpoint/2010/main" val="31899023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A18505A-1C74-D20D-8D52-2F8EDCA04CA0}"/>
              </a:ext>
            </a:extLst>
          </p:cNvPr>
          <p:cNvSpPr>
            <a:spLocks noGrp="1" noChangeArrowheads="1"/>
          </p:cNvSpPr>
          <p:nvPr>
            <p:ph type="dt" sz="half" idx="10"/>
          </p:nvPr>
        </p:nvSpPr>
        <p:spPr>
          <a:ln/>
        </p:spPr>
        <p:txBody>
          <a:bodyPr/>
          <a:lstStyle>
            <a:lvl1pPr>
              <a:defRPr/>
            </a:lvl1pPr>
          </a:lstStyle>
          <a:p>
            <a:pPr>
              <a:defRPr/>
            </a:pPr>
            <a:fld id="{3D8F9F4E-C9F0-C54B-AF37-CE51FF76D343}" type="datetime1">
              <a:rPr lang="en-GB"/>
              <a:pPr>
                <a:defRPr/>
              </a:pPr>
              <a:t>10/10/2024</a:t>
            </a:fld>
            <a:endParaRPr lang="en-US"/>
          </a:p>
        </p:txBody>
      </p:sp>
      <p:sp>
        <p:nvSpPr>
          <p:cNvPr id="3" name="Rectangle 5">
            <a:extLst>
              <a:ext uri="{FF2B5EF4-FFF2-40B4-BE49-F238E27FC236}">
                <a16:creationId xmlns:a16="http://schemas.microsoft.com/office/drawing/2014/main" id="{999F0A7B-8B2D-51EB-351F-16F217BAC523}"/>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4" name="Rectangle 6">
            <a:extLst>
              <a:ext uri="{FF2B5EF4-FFF2-40B4-BE49-F238E27FC236}">
                <a16:creationId xmlns:a16="http://schemas.microsoft.com/office/drawing/2014/main" id="{324D6C79-9AA2-1731-C166-92F26DF518D3}"/>
              </a:ext>
            </a:extLst>
          </p:cNvPr>
          <p:cNvSpPr>
            <a:spLocks noGrp="1" noChangeArrowheads="1"/>
          </p:cNvSpPr>
          <p:nvPr>
            <p:ph type="sldNum" sz="quarter" idx="12"/>
          </p:nvPr>
        </p:nvSpPr>
        <p:spPr>
          <a:ln/>
        </p:spPr>
        <p:txBody>
          <a:bodyPr/>
          <a:lstStyle>
            <a:lvl1pPr>
              <a:defRPr/>
            </a:lvl1pPr>
          </a:lstStyle>
          <a:p>
            <a:pPr>
              <a:defRPr/>
            </a:pPr>
            <a:fld id="{27169B7E-B98E-D04A-854D-2CAB02CEABF5}" type="slidenum">
              <a:rPr lang="en-US" altLang="en-US"/>
              <a:pPr>
                <a:defRPr/>
              </a:pPr>
              <a:t>‹N°›</a:t>
            </a:fld>
            <a:endParaRPr lang="en-US" altLang="en-US"/>
          </a:p>
        </p:txBody>
      </p:sp>
    </p:spTree>
    <p:extLst>
      <p:ext uri="{BB962C8B-B14F-4D97-AF65-F5344CB8AC3E}">
        <p14:creationId xmlns:p14="http://schemas.microsoft.com/office/powerpoint/2010/main" val="19770987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12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8EDA0637-AD7F-B18E-E7E2-90BF12FD13B2}"/>
              </a:ext>
            </a:extLst>
          </p:cNvPr>
          <p:cNvSpPr>
            <a:spLocks noGrp="1" noChangeArrowheads="1"/>
          </p:cNvSpPr>
          <p:nvPr>
            <p:ph type="dt" sz="half" idx="10"/>
          </p:nvPr>
        </p:nvSpPr>
        <p:spPr>
          <a:ln/>
        </p:spPr>
        <p:txBody>
          <a:bodyPr/>
          <a:lstStyle>
            <a:lvl1pPr>
              <a:defRPr/>
            </a:lvl1pPr>
          </a:lstStyle>
          <a:p>
            <a:pPr>
              <a:defRPr/>
            </a:pPr>
            <a:fld id="{6D3BA89A-841E-A449-8066-35BC976E8576}" type="datetime1">
              <a:rPr lang="en-GB"/>
              <a:pPr>
                <a:defRPr/>
              </a:pPr>
              <a:t>10/10/2024</a:t>
            </a:fld>
            <a:endParaRPr lang="en-US"/>
          </a:p>
        </p:txBody>
      </p:sp>
      <p:sp>
        <p:nvSpPr>
          <p:cNvPr id="6" name="Rectangle 5">
            <a:extLst>
              <a:ext uri="{FF2B5EF4-FFF2-40B4-BE49-F238E27FC236}">
                <a16:creationId xmlns:a16="http://schemas.microsoft.com/office/drawing/2014/main" id="{2DD019F0-7766-258E-1F4E-A0A71DBBBB84}"/>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7" name="Rectangle 6">
            <a:extLst>
              <a:ext uri="{FF2B5EF4-FFF2-40B4-BE49-F238E27FC236}">
                <a16:creationId xmlns:a16="http://schemas.microsoft.com/office/drawing/2014/main" id="{FAEBB25E-BC4B-49C0-0088-AB7EEDEB5CB7}"/>
              </a:ext>
            </a:extLst>
          </p:cNvPr>
          <p:cNvSpPr>
            <a:spLocks noGrp="1" noChangeArrowheads="1"/>
          </p:cNvSpPr>
          <p:nvPr>
            <p:ph type="sldNum" sz="quarter" idx="12"/>
          </p:nvPr>
        </p:nvSpPr>
        <p:spPr>
          <a:ln/>
        </p:spPr>
        <p:txBody>
          <a:bodyPr/>
          <a:lstStyle>
            <a:lvl1pPr>
              <a:defRPr/>
            </a:lvl1pPr>
          </a:lstStyle>
          <a:p>
            <a:pPr>
              <a:defRPr/>
            </a:pPr>
            <a:fld id="{8B9DC848-3233-6541-AD18-1464717B8A30}" type="slidenum">
              <a:rPr lang="en-US" altLang="en-US"/>
              <a:pPr>
                <a:defRPr/>
              </a:pPr>
              <a:t>‹N°›</a:t>
            </a:fld>
            <a:endParaRPr lang="en-US" altLang="en-US"/>
          </a:p>
        </p:txBody>
      </p:sp>
    </p:spTree>
    <p:extLst>
      <p:ext uri="{BB962C8B-B14F-4D97-AF65-F5344CB8AC3E}">
        <p14:creationId xmlns:p14="http://schemas.microsoft.com/office/powerpoint/2010/main" val="35267033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FFEBB2B1-BAC8-E643-9926-83BED6C258FB}"/>
              </a:ext>
            </a:extLst>
          </p:cNvPr>
          <p:cNvSpPr>
            <a:spLocks noGrp="1" noChangeArrowheads="1"/>
          </p:cNvSpPr>
          <p:nvPr>
            <p:ph type="dt" sz="half" idx="10"/>
          </p:nvPr>
        </p:nvSpPr>
        <p:spPr>
          <a:ln/>
        </p:spPr>
        <p:txBody>
          <a:bodyPr/>
          <a:lstStyle>
            <a:lvl1pPr>
              <a:defRPr/>
            </a:lvl1pPr>
          </a:lstStyle>
          <a:p>
            <a:pPr>
              <a:defRPr/>
            </a:pPr>
            <a:fld id="{9AB701EE-08BE-C946-A2FA-C04AE9B1E7A7}" type="datetime1">
              <a:rPr lang="en-GB"/>
              <a:pPr>
                <a:defRPr/>
              </a:pPr>
              <a:t>10/10/2024</a:t>
            </a:fld>
            <a:endParaRPr lang="en-US"/>
          </a:p>
        </p:txBody>
      </p:sp>
      <p:sp>
        <p:nvSpPr>
          <p:cNvPr id="6" name="Rectangle 5">
            <a:extLst>
              <a:ext uri="{FF2B5EF4-FFF2-40B4-BE49-F238E27FC236}">
                <a16:creationId xmlns:a16="http://schemas.microsoft.com/office/drawing/2014/main" id="{B8D59EA2-7CC5-BC12-8628-6D8892438528}"/>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7" name="Rectangle 6">
            <a:extLst>
              <a:ext uri="{FF2B5EF4-FFF2-40B4-BE49-F238E27FC236}">
                <a16:creationId xmlns:a16="http://schemas.microsoft.com/office/drawing/2014/main" id="{5ED4A914-3528-04A8-407D-48B5C65CC6A7}"/>
              </a:ext>
            </a:extLst>
          </p:cNvPr>
          <p:cNvSpPr>
            <a:spLocks noGrp="1" noChangeArrowheads="1"/>
          </p:cNvSpPr>
          <p:nvPr>
            <p:ph type="sldNum" sz="quarter" idx="12"/>
          </p:nvPr>
        </p:nvSpPr>
        <p:spPr>
          <a:ln/>
        </p:spPr>
        <p:txBody>
          <a:bodyPr/>
          <a:lstStyle>
            <a:lvl1pPr>
              <a:defRPr/>
            </a:lvl1pPr>
          </a:lstStyle>
          <a:p>
            <a:pPr>
              <a:defRPr/>
            </a:pPr>
            <a:fld id="{004A6CD2-06B6-3A48-9728-5546F42551E5}" type="slidenum">
              <a:rPr lang="en-US" altLang="en-US"/>
              <a:pPr>
                <a:defRPr/>
              </a:pPr>
              <a:t>‹N°›</a:t>
            </a:fld>
            <a:endParaRPr lang="en-US" altLang="en-US"/>
          </a:p>
        </p:txBody>
      </p:sp>
    </p:spTree>
    <p:extLst>
      <p:ext uri="{BB962C8B-B14F-4D97-AF65-F5344CB8AC3E}">
        <p14:creationId xmlns:p14="http://schemas.microsoft.com/office/powerpoint/2010/main" val="35880628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3E0CB5B-41E8-0BA2-48CE-A78578BF1457}"/>
              </a:ext>
            </a:extLst>
          </p:cNvPr>
          <p:cNvSpPr>
            <a:spLocks noGrp="1" noChangeArrowheads="1"/>
          </p:cNvSpPr>
          <p:nvPr>
            <p:ph type="dt" sz="half" idx="10"/>
          </p:nvPr>
        </p:nvSpPr>
        <p:spPr>
          <a:ln/>
        </p:spPr>
        <p:txBody>
          <a:bodyPr/>
          <a:lstStyle>
            <a:lvl1pPr>
              <a:defRPr/>
            </a:lvl1pPr>
          </a:lstStyle>
          <a:p>
            <a:pPr>
              <a:defRPr/>
            </a:pPr>
            <a:fld id="{A89DA448-B104-E94F-B820-9455C876FF2C}" type="datetime1">
              <a:rPr lang="en-GB"/>
              <a:pPr>
                <a:defRPr/>
              </a:pPr>
              <a:t>10/10/2024</a:t>
            </a:fld>
            <a:endParaRPr lang="en-US"/>
          </a:p>
        </p:txBody>
      </p:sp>
      <p:sp>
        <p:nvSpPr>
          <p:cNvPr id="5" name="Rectangle 5">
            <a:extLst>
              <a:ext uri="{FF2B5EF4-FFF2-40B4-BE49-F238E27FC236}">
                <a16:creationId xmlns:a16="http://schemas.microsoft.com/office/drawing/2014/main" id="{E8A8DE06-DB37-B927-4585-90E8848A0780}"/>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6" name="Rectangle 6">
            <a:extLst>
              <a:ext uri="{FF2B5EF4-FFF2-40B4-BE49-F238E27FC236}">
                <a16:creationId xmlns:a16="http://schemas.microsoft.com/office/drawing/2014/main" id="{B5240804-6340-20EE-C578-116561344309}"/>
              </a:ext>
            </a:extLst>
          </p:cNvPr>
          <p:cNvSpPr>
            <a:spLocks noGrp="1" noChangeArrowheads="1"/>
          </p:cNvSpPr>
          <p:nvPr>
            <p:ph type="sldNum" sz="quarter" idx="12"/>
          </p:nvPr>
        </p:nvSpPr>
        <p:spPr>
          <a:ln/>
        </p:spPr>
        <p:txBody>
          <a:bodyPr/>
          <a:lstStyle>
            <a:lvl1pPr>
              <a:defRPr/>
            </a:lvl1pPr>
          </a:lstStyle>
          <a:p>
            <a:pPr>
              <a:defRPr/>
            </a:pPr>
            <a:fld id="{35124162-4C31-C543-A128-08601E4498CC}" type="slidenum">
              <a:rPr lang="en-US" altLang="en-US"/>
              <a:pPr>
                <a:defRPr/>
              </a:pPr>
              <a:t>‹N°›</a:t>
            </a:fld>
            <a:endParaRPr lang="en-US" altLang="en-US"/>
          </a:p>
        </p:txBody>
      </p:sp>
    </p:spTree>
    <p:extLst>
      <p:ext uri="{BB962C8B-B14F-4D97-AF65-F5344CB8AC3E}">
        <p14:creationId xmlns:p14="http://schemas.microsoft.com/office/powerpoint/2010/main" val="19056280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70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6229E3D-A31A-298E-02DA-657698985122}"/>
              </a:ext>
            </a:extLst>
          </p:cNvPr>
          <p:cNvSpPr>
            <a:spLocks noGrp="1" noChangeArrowheads="1"/>
          </p:cNvSpPr>
          <p:nvPr>
            <p:ph type="dt" sz="half" idx="10"/>
          </p:nvPr>
        </p:nvSpPr>
        <p:spPr>
          <a:ln/>
        </p:spPr>
        <p:txBody>
          <a:bodyPr/>
          <a:lstStyle>
            <a:lvl1pPr>
              <a:defRPr/>
            </a:lvl1pPr>
          </a:lstStyle>
          <a:p>
            <a:pPr>
              <a:defRPr/>
            </a:pPr>
            <a:fld id="{84A2F0B1-FEBB-2D46-A64D-904E9A5F2796}" type="datetime1">
              <a:rPr lang="en-GB"/>
              <a:pPr>
                <a:defRPr/>
              </a:pPr>
              <a:t>10/10/2024</a:t>
            </a:fld>
            <a:endParaRPr lang="en-US"/>
          </a:p>
        </p:txBody>
      </p:sp>
      <p:sp>
        <p:nvSpPr>
          <p:cNvPr id="5" name="Rectangle 5">
            <a:extLst>
              <a:ext uri="{FF2B5EF4-FFF2-40B4-BE49-F238E27FC236}">
                <a16:creationId xmlns:a16="http://schemas.microsoft.com/office/drawing/2014/main" id="{38D5AA71-6AEB-A544-4E40-B55308FE4B12}"/>
              </a:ext>
            </a:extLst>
          </p:cNvPr>
          <p:cNvSpPr>
            <a:spLocks noGrp="1" noChangeArrowheads="1"/>
          </p:cNvSpPr>
          <p:nvPr>
            <p:ph type="ftr" sz="quarter" idx="11"/>
          </p:nvPr>
        </p:nvSpPr>
        <p:spPr>
          <a:ln/>
        </p:spPr>
        <p:txBody>
          <a:bodyPr/>
          <a:lstStyle>
            <a:lvl1pPr>
              <a:defRPr/>
            </a:lvl1pPr>
          </a:lstStyle>
          <a:p>
            <a:pPr>
              <a:defRPr/>
            </a:pPr>
            <a:r>
              <a:rPr lang="en-GB"/>
              <a:t>Training Disability Management based on NIDMAR</a:t>
            </a:r>
            <a:endParaRPr lang="en-US"/>
          </a:p>
        </p:txBody>
      </p:sp>
      <p:sp>
        <p:nvSpPr>
          <p:cNvPr id="6" name="Rectangle 6">
            <a:extLst>
              <a:ext uri="{FF2B5EF4-FFF2-40B4-BE49-F238E27FC236}">
                <a16:creationId xmlns:a16="http://schemas.microsoft.com/office/drawing/2014/main" id="{8D910A00-B4BD-B9B6-9E7D-77ADCCC382A5}"/>
              </a:ext>
            </a:extLst>
          </p:cNvPr>
          <p:cNvSpPr>
            <a:spLocks noGrp="1" noChangeArrowheads="1"/>
          </p:cNvSpPr>
          <p:nvPr>
            <p:ph type="sldNum" sz="quarter" idx="12"/>
          </p:nvPr>
        </p:nvSpPr>
        <p:spPr>
          <a:ln/>
        </p:spPr>
        <p:txBody>
          <a:bodyPr/>
          <a:lstStyle>
            <a:lvl1pPr>
              <a:defRPr/>
            </a:lvl1pPr>
          </a:lstStyle>
          <a:p>
            <a:pPr>
              <a:defRPr/>
            </a:pPr>
            <a:fld id="{9A18A06E-4467-194F-99D3-97CB03314DEB}" type="slidenum">
              <a:rPr lang="en-US" altLang="en-US"/>
              <a:pPr>
                <a:defRPr/>
              </a:pPr>
              <a:t>‹N°›</a:t>
            </a:fld>
            <a:endParaRPr lang="en-US" altLang="en-US"/>
          </a:p>
        </p:txBody>
      </p:sp>
    </p:spTree>
    <p:extLst>
      <p:ext uri="{BB962C8B-B14F-4D97-AF65-F5344CB8AC3E}">
        <p14:creationId xmlns:p14="http://schemas.microsoft.com/office/powerpoint/2010/main" val="29328775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Graphic 6">
            <a:extLst>
              <a:ext uri="{FF2B5EF4-FFF2-40B4-BE49-F238E27FC236}">
                <a16:creationId xmlns:a16="http://schemas.microsoft.com/office/drawing/2014/main" id="{8149496E-20F2-F2E7-CB06-94ED4FF053CE}"/>
              </a:ext>
            </a:extLst>
          </p:cNvPr>
          <p:cNvPicPr>
            <a:picLocks noChangeAspect="1"/>
          </p:cNvPicPr>
          <p:nvPr/>
        </p:nvPicPr>
        <p:blipFill rotWithShape="1">
          <a:blip r:embed="rId2"/>
          <a:srcRect l="9358" t="23650" b="-1"/>
          <a:stretch/>
        </p:blipFill>
        <p:spPr>
          <a:xfrm>
            <a:off x="0" y="0"/>
            <a:ext cx="7116763" cy="5054600"/>
          </a:xfrm>
          <a:prstGeom prst="rect">
            <a:avLst/>
          </a:prstGeom>
        </p:spPr>
      </p:pic>
      <p:sp>
        <p:nvSpPr>
          <p:cNvPr id="2" name="Title 1"/>
          <p:cNvSpPr>
            <a:spLocks noGrp="1"/>
          </p:cNvSpPr>
          <p:nvPr>
            <p:ph type="ctrTitle"/>
          </p:nvPr>
        </p:nvSpPr>
        <p:spPr>
          <a:xfrm>
            <a:off x="4812031" y="4434840"/>
            <a:ext cx="3706328" cy="1122202"/>
          </a:xfrm>
        </p:spPr>
        <p:txBody>
          <a:bodyPr anchor="b">
            <a:noAutofit/>
          </a:bodyPr>
          <a:lstStyle>
            <a:lvl1pPr algn="l">
              <a:defRPr sz="2700" cap="all" spc="113" baseline="0"/>
            </a:lvl1pPr>
          </a:lstStyle>
          <a:p>
            <a:r>
              <a:rPr lang="en-US" noProof="0"/>
              <a:t>Click to edit Master title style</a:t>
            </a:r>
            <a:endParaRPr lang="en-GB" noProof="0"/>
          </a:p>
        </p:txBody>
      </p:sp>
      <p:sp>
        <p:nvSpPr>
          <p:cNvPr id="3" name="Subtitle 2"/>
          <p:cNvSpPr>
            <a:spLocks noGrp="1"/>
          </p:cNvSpPr>
          <p:nvPr>
            <p:ph type="subTitle" idx="1"/>
          </p:nvPr>
        </p:nvSpPr>
        <p:spPr>
          <a:xfrm>
            <a:off x="4812031" y="5586890"/>
            <a:ext cx="3706328" cy="396660"/>
          </a:xfrm>
        </p:spPr>
        <p:txBody>
          <a:bodyPr/>
          <a:lstStyle>
            <a:lvl1pPr marL="0" indent="0" algn="l">
              <a:lnSpc>
                <a:spcPct val="100000"/>
              </a:lnSpc>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a:p>
        </p:txBody>
      </p:sp>
    </p:spTree>
    <p:extLst>
      <p:ext uri="{BB962C8B-B14F-4D97-AF65-F5344CB8AC3E}">
        <p14:creationId xmlns:p14="http://schemas.microsoft.com/office/powerpoint/2010/main" val="18296738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4" name="Graphic 6">
            <a:extLst>
              <a:ext uri="{FF2B5EF4-FFF2-40B4-BE49-F238E27FC236}">
                <a16:creationId xmlns:a16="http://schemas.microsoft.com/office/drawing/2014/main" id="{AEA373E9-A58F-A9B9-3C4E-68409BB81971}"/>
              </a:ext>
            </a:extLst>
          </p:cNvPr>
          <p:cNvPicPr>
            <a:picLocks noChangeAspect="1"/>
          </p:cNvPicPr>
          <p:nvPr/>
        </p:nvPicPr>
        <p:blipFill rotWithShape="1">
          <a:blip r:embed="rId2"/>
          <a:srcRect t="18301" r="28341" b="23071"/>
          <a:stretch/>
        </p:blipFill>
        <p:spPr>
          <a:xfrm>
            <a:off x="4116388" y="0"/>
            <a:ext cx="5027612" cy="6858000"/>
          </a:xfrm>
          <a:prstGeom prst="rect">
            <a:avLst/>
          </a:prstGeom>
        </p:spPr>
      </p:pic>
      <p:sp>
        <p:nvSpPr>
          <p:cNvPr id="2" name="Title 1"/>
          <p:cNvSpPr>
            <a:spLocks noGrp="1"/>
          </p:cNvSpPr>
          <p:nvPr>
            <p:ph type="title"/>
          </p:nvPr>
        </p:nvSpPr>
        <p:spPr>
          <a:xfrm>
            <a:off x="1000125" y="1020446"/>
            <a:ext cx="2378869" cy="1325563"/>
          </a:xfrm>
        </p:spPr>
        <p:txBody>
          <a:bodyPr anchor="b"/>
          <a:lstStyle>
            <a:lvl1pPr>
              <a:defRPr sz="2100" spc="113" baseline="0">
                <a:solidFill>
                  <a:schemeClr val="bg1"/>
                </a:solidFill>
              </a:defRPr>
            </a:lvl1pPr>
          </a:lstStyle>
          <a:p>
            <a:r>
              <a:rPr lang="en-US" noProof="0"/>
              <a:t>Click to edit Master title style</a:t>
            </a:r>
            <a:endParaRPr lang="en-GB" noProof="0"/>
          </a:p>
        </p:txBody>
      </p:sp>
      <p:sp>
        <p:nvSpPr>
          <p:cNvPr id="3" name="Content Placeholder 2"/>
          <p:cNvSpPr>
            <a:spLocks noGrp="1"/>
          </p:cNvSpPr>
          <p:nvPr>
            <p:ph idx="1"/>
          </p:nvPr>
        </p:nvSpPr>
        <p:spPr>
          <a:xfrm>
            <a:off x="1000125" y="2924176"/>
            <a:ext cx="2378869" cy="2519363"/>
          </a:xfrm>
        </p:spPr>
        <p:txBody>
          <a:bodyPr/>
          <a:lstStyle>
            <a:lvl1pPr marL="0" indent="0">
              <a:lnSpc>
                <a:spcPct val="120000"/>
              </a:lnSpc>
              <a:spcBef>
                <a:spcPts val="750"/>
              </a:spcBef>
              <a:buNone/>
              <a:defRPr sz="1050" baseline="0">
                <a:solidFill>
                  <a:schemeClr val="bg1"/>
                </a:solidFill>
              </a:defRPr>
            </a:lvl1pPr>
            <a:lvl2pPr marL="342900" indent="0">
              <a:lnSpc>
                <a:spcPct val="120000"/>
              </a:lnSpc>
              <a:spcBef>
                <a:spcPts val="750"/>
              </a:spcBef>
              <a:buNone/>
              <a:defRPr sz="1050" baseline="0">
                <a:solidFill>
                  <a:schemeClr val="bg1"/>
                </a:solidFill>
              </a:defRPr>
            </a:lvl2pPr>
            <a:lvl3pPr marL="685800" indent="0">
              <a:lnSpc>
                <a:spcPct val="120000"/>
              </a:lnSpc>
              <a:spcBef>
                <a:spcPts val="750"/>
              </a:spcBef>
              <a:buNone/>
              <a:defRPr sz="1050" baseline="0">
                <a:solidFill>
                  <a:schemeClr val="bg1"/>
                </a:solidFill>
              </a:defRPr>
            </a:lvl3pPr>
            <a:lvl4pPr marL="1028700" indent="0">
              <a:lnSpc>
                <a:spcPct val="120000"/>
              </a:lnSpc>
              <a:spcBef>
                <a:spcPts val="750"/>
              </a:spcBef>
              <a:buNone/>
              <a:defRPr sz="1050" baseline="0">
                <a:solidFill>
                  <a:schemeClr val="bg1"/>
                </a:solidFill>
              </a:defRPr>
            </a:lvl4pPr>
            <a:lvl5pPr marL="1371600" indent="0">
              <a:lnSpc>
                <a:spcPct val="120000"/>
              </a:lnSpc>
              <a:spcBef>
                <a:spcPts val="750"/>
              </a:spcBef>
              <a:buNone/>
              <a:defRPr sz="1050" baseline="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Date Placeholder 3">
            <a:extLst>
              <a:ext uri="{FF2B5EF4-FFF2-40B4-BE49-F238E27FC236}">
                <a16:creationId xmlns:a16="http://schemas.microsoft.com/office/drawing/2014/main" id="{53F4E1B9-64D3-7583-AE2C-DD3793809C37}"/>
              </a:ext>
            </a:extLst>
          </p:cNvPr>
          <p:cNvSpPr>
            <a:spLocks noGrp="1"/>
          </p:cNvSpPr>
          <p:nvPr>
            <p:ph type="dt" sz="half" idx="10"/>
          </p:nvPr>
        </p:nvSpPr>
        <p:spPr>
          <a:xfrm>
            <a:off x="1000125" y="6356350"/>
            <a:ext cx="738188" cy="365125"/>
          </a:xfrm>
        </p:spPr>
        <p:txBody>
          <a:bodyPr/>
          <a:lstStyle>
            <a:lvl1pPr>
              <a:defRPr sz="675"/>
            </a:lvl1pPr>
          </a:lstStyle>
          <a:p>
            <a:pPr>
              <a:defRPr/>
            </a:pPr>
            <a:r>
              <a:rPr lang="en-GB"/>
              <a:t>20XX</a:t>
            </a:r>
          </a:p>
        </p:txBody>
      </p:sp>
      <p:sp>
        <p:nvSpPr>
          <p:cNvPr id="6" name="Footer Placeholder 4">
            <a:extLst>
              <a:ext uri="{FF2B5EF4-FFF2-40B4-BE49-F238E27FC236}">
                <a16:creationId xmlns:a16="http://schemas.microsoft.com/office/drawing/2014/main" id="{66661DA6-3B6E-9CEA-C4AC-52C30D7A47ED}"/>
              </a:ext>
            </a:extLst>
          </p:cNvPr>
          <p:cNvSpPr>
            <a:spLocks noGrp="1"/>
          </p:cNvSpPr>
          <p:nvPr>
            <p:ph type="ftr" sz="quarter" idx="11"/>
          </p:nvPr>
        </p:nvSpPr>
        <p:spPr>
          <a:xfrm>
            <a:off x="2001838" y="6356350"/>
            <a:ext cx="1862137" cy="365125"/>
          </a:xfrm>
        </p:spPr>
        <p:txBody>
          <a:bodyPr/>
          <a:lstStyle>
            <a:lvl1pPr>
              <a:defRPr sz="675"/>
            </a:lvl1pPr>
          </a:lstStyle>
          <a:p>
            <a:pPr>
              <a:defRPr/>
            </a:pPr>
            <a:r>
              <a:rPr lang="en-GB"/>
              <a:t>Pitch Deck</a:t>
            </a:r>
          </a:p>
        </p:txBody>
      </p:sp>
      <p:sp>
        <p:nvSpPr>
          <p:cNvPr id="7" name="Slide Number Placeholder 5">
            <a:extLst>
              <a:ext uri="{FF2B5EF4-FFF2-40B4-BE49-F238E27FC236}">
                <a16:creationId xmlns:a16="http://schemas.microsoft.com/office/drawing/2014/main" id="{F3BBADDB-85D8-8393-6EAB-7703EC84C15F}"/>
              </a:ext>
            </a:extLst>
          </p:cNvPr>
          <p:cNvSpPr>
            <a:spLocks noGrp="1"/>
          </p:cNvSpPr>
          <p:nvPr>
            <p:ph type="sldNum" sz="quarter" idx="12"/>
          </p:nvPr>
        </p:nvSpPr>
        <p:spPr>
          <a:xfrm>
            <a:off x="4152900" y="6356350"/>
            <a:ext cx="739775" cy="365125"/>
          </a:xfrm>
        </p:spPr>
        <p:txBody>
          <a:bodyPr/>
          <a:lstStyle>
            <a:lvl1pPr>
              <a:defRPr sz="675" smtClean="0"/>
            </a:lvl1pPr>
          </a:lstStyle>
          <a:p>
            <a:pPr>
              <a:defRPr/>
            </a:pPr>
            <a:fld id="{2FDA49DA-3D13-BB4C-BE4D-0E8A26A4D1B1}" type="slidenum">
              <a:rPr lang="en-GB"/>
              <a:pPr>
                <a:defRPr/>
              </a:pPr>
              <a:t>‹N°›</a:t>
            </a:fld>
            <a:endParaRPr lang="en-GB"/>
          </a:p>
        </p:txBody>
      </p:sp>
    </p:spTree>
    <p:extLst>
      <p:ext uri="{BB962C8B-B14F-4D97-AF65-F5344CB8AC3E}">
        <p14:creationId xmlns:p14="http://schemas.microsoft.com/office/powerpoint/2010/main" val="16239869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3" name="Graphic 10">
            <a:extLst>
              <a:ext uri="{FF2B5EF4-FFF2-40B4-BE49-F238E27FC236}">
                <a16:creationId xmlns:a16="http://schemas.microsoft.com/office/drawing/2014/main" id="{AC9B1C64-039E-4E28-3927-8BCE492A26C7}"/>
              </a:ext>
              <a:ext uri="{C183D7F6-B498-43B3-948B-1728B52AA6E4}">
                <adec:decorative xmlns:adec="http://schemas.microsoft.com/office/drawing/2017/decorative" val="1"/>
              </a:ext>
            </a:extLst>
          </p:cNvPr>
          <p:cNvSpPr>
            <a:spLocks/>
          </p:cNvSpPr>
          <p:nvPr/>
        </p:nvSpPr>
        <p:spPr bwMode="auto">
          <a:xfrm>
            <a:off x="1585913" y="0"/>
            <a:ext cx="7558087" cy="6858000"/>
          </a:xfrm>
          <a:custGeom>
            <a:avLst/>
            <a:gdLst>
              <a:gd name="T0" fmla="*/ 2844927 w 10078116"/>
              <a:gd name="T1" fmla="*/ 6858000 h 6858000"/>
              <a:gd name="T2" fmla="*/ 0 w 10078116"/>
              <a:gd name="T3" fmla="*/ 0 h 6858000"/>
              <a:gd name="T4" fmla="*/ 7558587 w 10078116"/>
              <a:gd name="T5" fmla="*/ 0 h 6858000"/>
              <a:gd name="T6" fmla="*/ 7558587 w 10078116"/>
              <a:gd name="T7" fmla="*/ 6858000 h 6858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78116" h="6858000">
                <a:moveTo>
                  <a:pt x="3793236" y="6858000"/>
                </a:moveTo>
                <a:lnTo>
                  <a:pt x="0" y="0"/>
                </a:lnTo>
                <a:lnTo>
                  <a:pt x="10078116" y="0"/>
                </a:lnTo>
                <a:lnTo>
                  <a:pt x="10078116" y="6858000"/>
                </a:lnTo>
                <a:lnTo>
                  <a:pt x="3793236" y="6858000"/>
                </a:lnTo>
                <a:close/>
              </a:path>
            </a:pathLst>
          </a:custGeom>
          <a:solidFill>
            <a:schemeClr val="accent1"/>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anchor="ctr"/>
          <a:lstStyle/>
          <a:p>
            <a:endParaRPr lang="fr-FR"/>
          </a:p>
        </p:txBody>
      </p:sp>
      <p:cxnSp>
        <p:nvCxnSpPr>
          <p:cNvPr id="4" name="Straight Connector 7" descr="&quot;&quot;">
            <a:extLst>
              <a:ext uri="{FF2B5EF4-FFF2-40B4-BE49-F238E27FC236}">
                <a16:creationId xmlns:a16="http://schemas.microsoft.com/office/drawing/2014/main" id="{9857D795-7E2A-761E-AA7D-231EEFB7A12E}"/>
              </a:ext>
            </a:extLst>
          </p:cNvPr>
          <p:cNvCxnSpPr>
            <a:cxnSpLocks/>
          </p:cNvCxnSpPr>
          <p:nvPr/>
        </p:nvCxnSpPr>
        <p:spPr>
          <a:xfrm>
            <a:off x="3265488" y="5024438"/>
            <a:ext cx="1135062"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5" name="Straight Connector 8" descr="&quot;&quot;">
            <a:extLst>
              <a:ext uri="{FF2B5EF4-FFF2-40B4-BE49-F238E27FC236}">
                <a16:creationId xmlns:a16="http://schemas.microsoft.com/office/drawing/2014/main" id="{1AD9E495-C421-9DB2-B1FA-7B8E36A906C5}"/>
              </a:ext>
            </a:extLst>
          </p:cNvPr>
          <p:cNvCxnSpPr>
            <a:cxnSpLocks/>
          </p:cNvCxnSpPr>
          <p:nvPr/>
        </p:nvCxnSpPr>
        <p:spPr>
          <a:xfrm>
            <a:off x="2819400" y="3948113"/>
            <a:ext cx="1135063"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6" name="Straight Connector 9" descr="&quot;&quot;">
            <a:extLst>
              <a:ext uri="{FF2B5EF4-FFF2-40B4-BE49-F238E27FC236}">
                <a16:creationId xmlns:a16="http://schemas.microsoft.com/office/drawing/2014/main" id="{DFCE447C-8337-4896-FAB6-2A5F0E627CAF}"/>
              </a:ext>
            </a:extLst>
          </p:cNvPr>
          <p:cNvCxnSpPr>
            <a:cxnSpLocks/>
          </p:cNvCxnSpPr>
          <p:nvPr/>
        </p:nvCxnSpPr>
        <p:spPr>
          <a:xfrm>
            <a:off x="2379663" y="2873375"/>
            <a:ext cx="1135062"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7" name="Straight Connector 10" descr="&quot;&quot;">
            <a:extLst>
              <a:ext uri="{FF2B5EF4-FFF2-40B4-BE49-F238E27FC236}">
                <a16:creationId xmlns:a16="http://schemas.microsoft.com/office/drawing/2014/main" id="{05784401-4658-DDE4-F726-BA76EDF69698}"/>
              </a:ext>
            </a:extLst>
          </p:cNvPr>
          <p:cNvCxnSpPr>
            <a:cxnSpLocks/>
          </p:cNvCxnSpPr>
          <p:nvPr/>
        </p:nvCxnSpPr>
        <p:spPr>
          <a:xfrm>
            <a:off x="1939925" y="1795463"/>
            <a:ext cx="1135063"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
        <p:nvSpPr>
          <p:cNvPr id="2" name="Title 1"/>
          <p:cNvSpPr>
            <a:spLocks noGrp="1"/>
          </p:cNvSpPr>
          <p:nvPr>
            <p:ph type="title"/>
          </p:nvPr>
        </p:nvSpPr>
        <p:spPr>
          <a:xfrm>
            <a:off x="628650" y="5509419"/>
            <a:ext cx="3061607" cy="585788"/>
          </a:xfrm>
        </p:spPr>
        <p:txBody>
          <a:bodyPr/>
          <a:lstStyle>
            <a:lvl1pPr>
              <a:defRPr lang="en-US" sz="2100" kern="1200" cap="all"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16" name="Text Placeholder 15"/>
          <p:cNvSpPr>
            <a:spLocks noGrp="1"/>
          </p:cNvSpPr>
          <p:nvPr>
            <p:ph type="body" sz="quarter" idx="13"/>
          </p:nvPr>
        </p:nvSpPr>
        <p:spPr>
          <a:xfrm>
            <a:off x="111239" y="1481138"/>
            <a:ext cx="1606323" cy="514350"/>
          </a:xfrm>
        </p:spPr>
        <p:txBody>
          <a:bodyPr anchor="ctr">
            <a:noAutofit/>
          </a:bodyPr>
          <a:lstStyle>
            <a:lvl1pPr marL="0" indent="0" algn="r">
              <a:buNone/>
              <a:defRPr sz="1200" cap="all" spc="113" baseline="0"/>
            </a:lvl1pPr>
          </a:lstStyle>
          <a:p>
            <a:pPr lvl="0"/>
            <a:r>
              <a:rPr lang="en-US" noProof="0"/>
              <a:t>Click to edit Master text styles</a:t>
            </a:r>
          </a:p>
        </p:txBody>
      </p:sp>
      <p:sp>
        <p:nvSpPr>
          <p:cNvPr id="17" name="Text Placeholder 15"/>
          <p:cNvSpPr>
            <a:spLocks noGrp="1"/>
          </p:cNvSpPr>
          <p:nvPr>
            <p:ph type="body" sz="quarter" idx="14"/>
          </p:nvPr>
        </p:nvSpPr>
        <p:spPr>
          <a:xfrm>
            <a:off x="535781" y="2557463"/>
            <a:ext cx="1606323" cy="514350"/>
          </a:xfrm>
        </p:spPr>
        <p:txBody>
          <a:bodyPr anchor="ctr">
            <a:noAutofit/>
          </a:bodyPr>
          <a:lstStyle>
            <a:lvl1pPr marL="0" indent="0" algn="r">
              <a:buNone/>
              <a:defRPr sz="1200" cap="all" spc="113" baseline="0"/>
            </a:lvl1pPr>
          </a:lstStyle>
          <a:p>
            <a:pPr lvl="0"/>
            <a:r>
              <a:rPr lang="en-US" noProof="0"/>
              <a:t>Click to edit Master text styles</a:t>
            </a:r>
          </a:p>
        </p:txBody>
      </p:sp>
      <p:sp>
        <p:nvSpPr>
          <p:cNvPr id="18" name="Text Placeholder 15"/>
          <p:cNvSpPr>
            <a:spLocks noGrp="1"/>
          </p:cNvSpPr>
          <p:nvPr>
            <p:ph type="body" sz="quarter" idx="15"/>
          </p:nvPr>
        </p:nvSpPr>
        <p:spPr>
          <a:xfrm>
            <a:off x="990600" y="3633788"/>
            <a:ext cx="1606323" cy="514350"/>
          </a:xfrm>
        </p:spPr>
        <p:txBody>
          <a:bodyPr anchor="ctr">
            <a:noAutofit/>
          </a:bodyPr>
          <a:lstStyle>
            <a:lvl1pPr marL="0" indent="0" algn="r">
              <a:buNone/>
              <a:defRPr sz="1200" cap="all" spc="113" baseline="0"/>
            </a:lvl1pPr>
          </a:lstStyle>
          <a:p>
            <a:pPr lvl="0"/>
            <a:r>
              <a:rPr lang="en-US" noProof="0"/>
              <a:t>Click to edit Master text styles</a:t>
            </a:r>
          </a:p>
        </p:txBody>
      </p:sp>
      <p:sp>
        <p:nvSpPr>
          <p:cNvPr id="19" name="Text Placeholder 15"/>
          <p:cNvSpPr>
            <a:spLocks noGrp="1"/>
          </p:cNvSpPr>
          <p:nvPr>
            <p:ph type="body" sz="quarter" idx="16"/>
          </p:nvPr>
        </p:nvSpPr>
        <p:spPr>
          <a:xfrm>
            <a:off x="1428750" y="4710114"/>
            <a:ext cx="1606323" cy="514350"/>
          </a:xfrm>
        </p:spPr>
        <p:txBody>
          <a:bodyPr anchor="ctr">
            <a:noAutofit/>
          </a:bodyPr>
          <a:lstStyle>
            <a:lvl1pPr marL="0" indent="0" algn="r">
              <a:buNone/>
              <a:defRPr sz="1200" cap="all" spc="113" baseline="0"/>
            </a:lvl1pPr>
          </a:lstStyle>
          <a:p>
            <a:pPr lvl="0"/>
            <a:r>
              <a:rPr lang="en-US" noProof="0"/>
              <a:t>Click to edit Master text styles</a:t>
            </a:r>
          </a:p>
        </p:txBody>
      </p:sp>
      <p:sp>
        <p:nvSpPr>
          <p:cNvPr id="34" name="Text Placeholder 15"/>
          <p:cNvSpPr>
            <a:spLocks noGrp="1"/>
          </p:cNvSpPr>
          <p:nvPr>
            <p:ph type="body" sz="quarter" idx="17"/>
          </p:nvPr>
        </p:nvSpPr>
        <p:spPr>
          <a:xfrm>
            <a:off x="3301152" y="1594478"/>
            <a:ext cx="4154321" cy="1010842"/>
          </a:xfrm>
        </p:spPr>
        <p:txBody>
          <a:bodyPr anchor="t"/>
          <a:lstStyle>
            <a:lvl1pPr marL="0" indent="0" algn="l">
              <a:lnSpc>
                <a:spcPct val="100000"/>
              </a:lnSpc>
              <a:buNone/>
              <a:defRPr sz="1050" spc="38" baseline="0"/>
            </a:lvl1pPr>
          </a:lstStyle>
          <a:p>
            <a:pPr lvl="0"/>
            <a:r>
              <a:rPr lang="en-US" noProof="0"/>
              <a:t>Click to edit Master text styles</a:t>
            </a:r>
          </a:p>
        </p:txBody>
      </p:sp>
      <p:sp>
        <p:nvSpPr>
          <p:cNvPr id="35" name="Text Placeholder 15"/>
          <p:cNvSpPr>
            <a:spLocks noGrp="1"/>
          </p:cNvSpPr>
          <p:nvPr>
            <p:ph type="body" sz="quarter" idx="18"/>
          </p:nvPr>
        </p:nvSpPr>
        <p:spPr>
          <a:xfrm>
            <a:off x="3739522" y="2673328"/>
            <a:ext cx="4154321" cy="1010842"/>
          </a:xfrm>
        </p:spPr>
        <p:txBody>
          <a:bodyPr anchor="t"/>
          <a:lstStyle>
            <a:lvl1pPr marL="0" indent="0" algn="l">
              <a:lnSpc>
                <a:spcPct val="100000"/>
              </a:lnSpc>
              <a:buNone/>
              <a:defRPr sz="1050" spc="38" baseline="0"/>
            </a:lvl1pPr>
          </a:lstStyle>
          <a:p>
            <a:pPr lvl="0"/>
            <a:r>
              <a:rPr lang="en-US" noProof="0"/>
              <a:t>Click to edit Master text styles</a:t>
            </a:r>
          </a:p>
        </p:txBody>
      </p:sp>
      <p:sp>
        <p:nvSpPr>
          <p:cNvPr id="36" name="Text Placeholder 15"/>
          <p:cNvSpPr>
            <a:spLocks noGrp="1"/>
          </p:cNvSpPr>
          <p:nvPr>
            <p:ph type="body" sz="quarter" idx="19"/>
          </p:nvPr>
        </p:nvSpPr>
        <p:spPr>
          <a:xfrm>
            <a:off x="4182703" y="3755394"/>
            <a:ext cx="4154321" cy="1010842"/>
          </a:xfrm>
        </p:spPr>
        <p:txBody>
          <a:bodyPr anchor="t"/>
          <a:lstStyle>
            <a:lvl1pPr marL="0" indent="0" algn="l">
              <a:lnSpc>
                <a:spcPct val="100000"/>
              </a:lnSpc>
              <a:buNone/>
              <a:defRPr sz="1050" spc="38" baseline="0"/>
            </a:lvl1pPr>
          </a:lstStyle>
          <a:p>
            <a:pPr lvl="0"/>
            <a:r>
              <a:rPr lang="en-US" noProof="0"/>
              <a:t>Click to edit Master text styles</a:t>
            </a:r>
          </a:p>
        </p:txBody>
      </p:sp>
      <p:sp>
        <p:nvSpPr>
          <p:cNvPr id="37" name="Text Placeholder 15"/>
          <p:cNvSpPr>
            <a:spLocks noGrp="1"/>
          </p:cNvSpPr>
          <p:nvPr>
            <p:ph type="body" sz="quarter" idx="20"/>
          </p:nvPr>
        </p:nvSpPr>
        <p:spPr>
          <a:xfrm>
            <a:off x="4631460" y="4824430"/>
            <a:ext cx="4154321" cy="1010842"/>
          </a:xfrm>
        </p:spPr>
        <p:txBody>
          <a:bodyPr anchor="t"/>
          <a:lstStyle>
            <a:lvl1pPr marL="0" indent="0" algn="l">
              <a:lnSpc>
                <a:spcPct val="100000"/>
              </a:lnSpc>
              <a:buNone/>
              <a:defRPr sz="1050" spc="38" baseline="0"/>
            </a:lvl1pPr>
          </a:lstStyle>
          <a:p>
            <a:pPr lvl="0"/>
            <a:r>
              <a:rPr lang="en-US" noProof="0"/>
              <a:t>Click to edit Master text styles</a:t>
            </a:r>
          </a:p>
        </p:txBody>
      </p:sp>
      <p:sp>
        <p:nvSpPr>
          <p:cNvPr id="8" name="Date Placeholder 4">
            <a:extLst>
              <a:ext uri="{FF2B5EF4-FFF2-40B4-BE49-F238E27FC236}">
                <a16:creationId xmlns:a16="http://schemas.microsoft.com/office/drawing/2014/main" id="{23100180-8D6F-DC1E-18DA-32BA3F6E1325}"/>
              </a:ext>
            </a:extLst>
          </p:cNvPr>
          <p:cNvSpPr>
            <a:spLocks noGrp="1"/>
          </p:cNvSpPr>
          <p:nvPr>
            <p:ph type="dt" sz="half" idx="21"/>
          </p:nvPr>
        </p:nvSpPr>
        <p:spPr/>
        <p:txBody>
          <a:bodyPr/>
          <a:lstStyle>
            <a:lvl1pPr>
              <a:defRPr sz="675">
                <a:solidFill>
                  <a:srgbClr val="898989"/>
                </a:solidFill>
              </a:defRPr>
            </a:lvl1pPr>
          </a:lstStyle>
          <a:p>
            <a:pPr>
              <a:defRPr/>
            </a:pPr>
            <a:r>
              <a:rPr lang="en-GB"/>
              <a:t>20XX</a:t>
            </a:r>
          </a:p>
        </p:txBody>
      </p:sp>
      <p:sp>
        <p:nvSpPr>
          <p:cNvPr id="9" name="Footer Placeholder 5">
            <a:extLst>
              <a:ext uri="{FF2B5EF4-FFF2-40B4-BE49-F238E27FC236}">
                <a16:creationId xmlns:a16="http://schemas.microsoft.com/office/drawing/2014/main" id="{091651EE-751B-77C1-8FC7-224BB679E8AE}"/>
              </a:ext>
            </a:extLst>
          </p:cNvPr>
          <p:cNvSpPr>
            <a:spLocks noGrp="1"/>
          </p:cNvSpPr>
          <p:nvPr>
            <p:ph type="ftr" sz="quarter" idx="22"/>
          </p:nvPr>
        </p:nvSpPr>
        <p:spPr>
          <a:xfrm>
            <a:off x="4630738" y="6356350"/>
            <a:ext cx="1357312" cy="365125"/>
          </a:xfrm>
        </p:spPr>
        <p:txBody>
          <a:bodyPr/>
          <a:lstStyle>
            <a:lvl1pPr algn="l">
              <a:defRPr sz="675"/>
            </a:lvl1pPr>
          </a:lstStyle>
          <a:p>
            <a:pPr>
              <a:defRPr/>
            </a:pPr>
            <a:r>
              <a:rPr lang="en-GB"/>
              <a:t>Pitch Deck</a:t>
            </a:r>
          </a:p>
        </p:txBody>
      </p:sp>
      <p:sp>
        <p:nvSpPr>
          <p:cNvPr id="10" name="Slide Number Placeholder 6">
            <a:extLst>
              <a:ext uri="{FF2B5EF4-FFF2-40B4-BE49-F238E27FC236}">
                <a16:creationId xmlns:a16="http://schemas.microsoft.com/office/drawing/2014/main" id="{3D5B50B3-746E-B7B0-4E52-B45FEF7CD91E}"/>
              </a:ext>
            </a:extLst>
          </p:cNvPr>
          <p:cNvSpPr>
            <a:spLocks noGrp="1"/>
          </p:cNvSpPr>
          <p:nvPr>
            <p:ph type="sldNum" sz="quarter" idx="23"/>
          </p:nvPr>
        </p:nvSpPr>
        <p:spPr>
          <a:xfrm>
            <a:off x="8107363" y="6356350"/>
            <a:ext cx="407987" cy="365125"/>
          </a:xfrm>
        </p:spPr>
        <p:txBody>
          <a:bodyPr/>
          <a:lstStyle>
            <a:lvl1pPr>
              <a:defRPr sz="675" smtClean="0"/>
            </a:lvl1pPr>
          </a:lstStyle>
          <a:p>
            <a:pPr>
              <a:defRPr/>
            </a:pPr>
            <a:fld id="{A290B235-59AA-874E-A537-7D90B873D7C2}" type="slidenum">
              <a:rPr lang="en-GB"/>
              <a:pPr>
                <a:defRPr/>
              </a:pPr>
              <a:t>‹N°›</a:t>
            </a:fld>
            <a:endParaRPr lang="en-GB"/>
          </a:p>
        </p:txBody>
      </p:sp>
    </p:spTree>
    <p:extLst>
      <p:ext uri="{BB962C8B-B14F-4D97-AF65-F5344CB8AC3E}">
        <p14:creationId xmlns:p14="http://schemas.microsoft.com/office/powerpoint/2010/main" val="10448145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2 Column">
    <p:bg>
      <p:bgPr>
        <a:solidFill>
          <a:schemeClr val="tx1"/>
        </a:solidFill>
        <a:effectLst/>
      </p:bgPr>
    </p:bg>
    <p:spTree>
      <p:nvGrpSpPr>
        <p:cNvPr id="1" name=""/>
        <p:cNvGrpSpPr/>
        <p:nvPr/>
      </p:nvGrpSpPr>
      <p:grpSpPr>
        <a:xfrm>
          <a:off x="0" y="0"/>
          <a:ext cx="0" cy="0"/>
          <a:chOff x="0" y="0"/>
          <a:chExt cx="0" cy="0"/>
        </a:xfrm>
      </p:grpSpPr>
      <p:cxnSp>
        <p:nvCxnSpPr>
          <p:cNvPr id="2" name="Straight Connector 6" descr="&quot;&quot;">
            <a:extLst>
              <a:ext uri="{FF2B5EF4-FFF2-40B4-BE49-F238E27FC236}">
                <a16:creationId xmlns:a16="http://schemas.microsoft.com/office/drawing/2014/main" id="{113F3BDE-E8D9-E3F5-CED9-28EAE709C120}"/>
              </a:ext>
            </a:extLst>
          </p:cNvPr>
          <p:cNvCxnSpPr>
            <a:cxnSpLocks/>
          </p:cNvCxnSpPr>
          <p:nvPr userDrawn="1"/>
        </p:nvCxnSpPr>
        <p:spPr>
          <a:xfrm>
            <a:off x="6516688" y="0"/>
            <a:ext cx="2627312" cy="235267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Straight Connector 7" descr="&quot;&quot;">
            <a:extLst>
              <a:ext uri="{FF2B5EF4-FFF2-40B4-BE49-F238E27FC236}">
                <a16:creationId xmlns:a16="http://schemas.microsoft.com/office/drawing/2014/main" id="{60D3C93B-9A0E-FA67-CCDC-A016EDAFA422}"/>
              </a:ext>
            </a:extLst>
          </p:cNvPr>
          <p:cNvCxnSpPr>
            <a:cxnSpLocks/>
          </p:cNvCxnSpPr>
          <p:nvPr userDrawn="1"/>
        </p:nvCxnSpPr>
        <p:spPr>
          <a:xfrm>
            <a:off x="7291388" y="0"/>
            <a:ext cx="1852612" cy="269875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1413867" y="892178"/>
            <a:ext cx="6316266" cy="1325563"/>
          </a:xfrm>
        </p:spPr>
        <p:txBody>
          <a:bodyPr/>
          <a:lstStyle>
            <a:lvl1pPr algn="ctr">
              <a:defRPr lang="en-US" sz="2100" kern="1200" spc="113" baseline="0" dirty="0">
                <a:solidFill>
                  <a:schemeClr val="bg1"/>
                </a:solidFill>
                <a:latin typeface="+mj-lt"/>
                <a:ea typeface="+mj-ea"/>
                <a:cs typeface="+mj-cs"/>
              </a:defRPr>
            </a:lvl1pPr>
          </a:lstStyle>
          <a:p>
            <a:r>
              <a:rPr lang="en-US" noProof="0"/>
              <a:t>Click to edit Master title style</a:t>
            </a:r>
            <a:endParaRPr lang="en-GB" noProof="0"/>
          </a:p>
        </p:txBody>
      </p:sp>
      <p:sp>
        <p:nvSpPr>
          <p:cNvPr id="15" name="Text Placeholder 15"/>
          <p:cNvSpPr>
            <a:spLocks noGrp="1"/>
          </p:cNvSpPr>
          <p:nvPr>
            <p:ph type="body" sz="quarter" idx="13"/>
          </p:nvPr>
        </p:nvSpPr>
        <p:spPr>
          <a:xfrm>
            <a:off x="1114425" y="2563124"/>
            <a:ext cx="3023959" cy="365125"/>
          </a:xfrm>
        </p:spPr>
        <p:txBody>
          <a:bodyPr/>
          <a:lstStyle>
            <a:lvl1pPr marL="0" indent="0" algn="ctr">
              <a:buNone/>
              <a:defRPr lang="en-US" sz="1500" kern="1200" spc="113" baseline="0" dirty="0">
                <a:solidFill>
                  <a:schemeClr val="bg1"/>
                </a:solidFill>
                <a:latin typeface="+mj-lt"/>
                <a:ea typeface="+mj-ea"/>
                <a:cs typeface="+mj-cs"/>
              </a:defRPr>
            </a:lvl1pPr>
          </a:lstStyle>
          <a:p>
            <a:pPr lvl="0"/>
            <a:r>
              <a:rPr lang="en-US" noProof="0"/>
              <a:t>Click to edit Master text styles</a:t>
            </a:r>
          </a:p>
        </p:txBody>
      </p:sp>
      <p:sp>
        <p:nvSpPr>
          <p:cNvPr id="17" name="Text Placeholder 18"/>
          <p:cNvSpPr>
            <a:spLocks noGrp="1"/>
          </p:cNvSpPr>
          <p:nvPr>
            <p:ph type="body" sz="quarter" idx="15"/>
          </p:nvPr>
        </p:nvSpPr>
        <p:spPr>
          <a:xfrm>
            <a:off x="1114248" y="3070348"/>
            <a:ext cx="3023273" cy="1057308"/>
          </a:xfrm>
        </p:spPr>
        <p:txBody>
          <a:bodyPr/>
          <a:lstStyle>
            <a:lvl1pPr marL="0" indent="0" algn="ctr">
              <a:lnSpc>
                <a:spcPct val="100000"/>
              </a:lnSpc>
              <a:buFont typeface="Arial" panose="020B0604020202020204" pitchFamily="34" charset="0"/>
              <a:buNone/>
              <a:defRPr sz="1050">
                <a:solidFill>
                  <a:schemeClr val="bg1"/>
                </a:solidFill>
              </a:defRPr>
            </a:lvl1pPr>
          </a:lstStyle>
          <a:p>
            <a:pPr lvl="0"/>
            <a:r>
              <a:rPr lang="en-US" noProof="0"/>
              <a:t>Click to edit Master text styles</a:t>
            </a:r>
          </a:p>
        </p:txBody>
      </p:sp>
      <p:sp>
        <p:nvSpPr>
          <p:cNvPr id="31" name="Text Placeholder 15"/>
          <p:cNvSpPr>
            <a:spLocks noGrp="1"/>
          </p:cNvSpPr>
          <p:nvPr>
            <p:ph type="body" sz="quarter" idx="16"/>
          </p:nvPr>
        </p:nvSpPr>
        <p:spPr>
          <a:xfrm>
            <a:off x="5004753" y="2563124"/>
            <a:ext cx="3023959" cy="365125"/>
          </a:xfrm>
        </p:spPr>
        <p:txBody>
          <a:bodyPr/>
          <a:lstStyle>
            <a:lvl1pPr marL="0" indent="0" algn="ctr">
              <a:buNone/>
              <a:defRPr lang="en-US" sz="1500" kern="1200" spc="113" baseline="0" dirty="0">
                <a:solidFill>
                  <a:schemeClr val="bg1"/>
                </a:solidFill>
                <a:latin typeface="+mj-lt"/>
                <a:ea typeface="+mj-ea"/>
                <a:cs typeface="+mj-cs"/>
              </a:defRPr>
            </a:lvl1pPr>
          </a:lstStyle>
          <a:p>
            <a:pPr lvl="0"/>
            <a:r>
              <a:rPr lang="en-US" noProof="0"/>
              <a:t>Click to edit Master text styles</a:t>
            </a:r>
          </a:p>
        </p:txBody>
      </p:sp>
      <p:sp>
        <p:nvSpPr>
          <p:cNvPr id="32" name="Text Placeholder 18"/>
          <p:cNvSpPr>
            <a:spLocks noGrp="1"/>
          </p:cNvSpPr>
          <p:nvPr>
            <p:ph type="body" sz="quarter" idx="17"/>
          </p:nvPr>
        </p:nvSpPr>
        <p:spPr>
          <a:xfrm>
            <a:off x="5004857" y="3070348"/>
            <a:ext cx="3023273" cy="1057308"/>
          </a:xfrm>
        </p:spPr>
        <p:txBody>
          <a:bodyPr/>
          <a:lstStyle>
            <a:lvl1pPr marL="0" indent="0" algn="ctr">
              <a:lnSpc>
                <a:spcPct val="100000"/>
              </a:lnSpc>
              <a:buFont typeface="Arial" panose="020B0604020202020204" pitchFamily="34" charset="0"/>
              <a:buNone/>
              <a:defRPr sz="1050">
                <a:solidFill>
                  <a:schemeClr val="bg1"/>
                </a:solidFill>
              </a:defRPr>
            </a:lvl1pPr>
          </a:lstStyle>
          <a:p>
            <a:pPr lvl="0"/>
            <a:r>
              <a:rPr lang="en-US" noProof="0"/>
              <a:t>Click to edit Master text styles</a:t>
            </a:r>
          </a:p>
        </p:txBody>
      </p:sp>
      <p:sp>
        <p:nvSpPr>
          <p:cNvPr id="33" name="Text Placeholder 15"/>
          <p:cNvSpPr>
            <a:spLocks noGrp="1"/>
          </p:cNvSpPr>
          <p:nvPr>
            <p:ph type="body" sz="quarter" idx="18"/>
          </p:nvPr>
        </p:nvSpPr>
        <p:spPr>
          <a:xfrm>
            <a:off x="1114425" y="4319432"/>
            <a:ext cx="3023959" cy="365125"/>
          </a:xfrm>
        </p:spPr>
        <p:txBody>
          <a:bodyPr/>
          <a:lstStyle>
            <a:lvl1pPr marL="0" indent="0" algn="ctr">
              <a:buNone/>
              <a:defRPr lang="en-US" sz="1500" kern="1200" spc="113" baseline="0" dirty="0">
                <a:solidFill>
                  <a:schemeClr val="bg1"/>
                </a:solidFill>
                <a:latin typeface="+mj-lt"/>
                <a:ea typeface="+mj-ea"/>
                <a:cs typeface="+mj-cs"/>
              </a:defRPr>
            </a:lvl1pPr>
          </a:lstStyle>
          <a:p>
            <a:pPr lvl="0"/>
            <a:r>
              <a:rPr lang="en-US" noProof="0"/>
              <a:t>Click to edit Master text styles</a:t>
            </a:r>
          </a:p>
        </p:txBody>
      </p:sp>
      <p:sp>
        <p:nvSpPr>
          <p:cNvPr id="34" name="Text Placeholder 18"/>
          <p:cNvSpPr>
            <a:spLocks noGrp="1"/>
          </p:cNvSpPr>
          <p:nvPr>
            <p:ph type="body" sz="quarter" idx="19"/>
          </p:nvPr>
        </p:nvSpPr>
        <p:spPr>
          <a:xfrm>
            <a:off x="1114809" y="4826656"/>
            <a:ext cx="3023273" cy="1057308"/>
          </a:xfrm>
        </p:spPr>
        <p:txBody>
          <a:bodyPr/>
          <a:lstStyle>
            <a:lvl1pPr marL="0" indent="0" algn="ctr">
              <a:lnSpc>
                <a:spcPct val="100000"/>
              </a:lnSpc>
              <a:buFont typeface="Arial" panose="020B0604020202020204" pitchFamily="34" charset="0"/>
              <a:buNone/>
              <a:defRPr sz="1050">
                <a:solidFill>
                  <a:schemeClr val="bg1"/>
                </a:solidFill>
              </a:defRPr>
            </a:lvl1pPr>
          </a:lstStyle>
          <a:p>
            <a:pPr lvl="0"/>
            <a:r>
              <a:rPr lang="en-US" noProof="0"/>
              <a:t>Click to edit Master text styles</a:t>
            </a:r>
          </a:p>
        </p:txBody>
      </p:sp>
      <p:sp>
        <p:nvSpPr>
          <p:cNvPr id="12" name="Text Placeholder 15"/>
          <p:cNvSpPr>
            <a:spLocks noGrp="1"/>
          </p:cNvSpPr>
          <p:nvPr>
            <p:ph type="body" sz="quarter" idx="23"/>
          </p:nvPr>
        </p:nvSpPr>
        <p:spPr>
          <a:xfrm>
            <a:off x="5004473" y="4319432"/>
            <a:ext cx="3023959" cy="365125"/>
          </a:xfrm>
        </p:spPr>
        <p:txBody>
          <a:bodyPr/>
          <a:lstStyle>
            <a:lvl1pPr marL="0" indent="0" algn="ctr">
              <a:buNone/>
              <a:defRPr lang="en-US" sz="1500" kern="1200" spc="113" baseline="0" dirty="0">
                <a:solidFill>
                  <a:schemeClr val="bg1"/>
                </a:solidFill>
                <a:latin typeface="+mj-lt"/>
                <a:ea typeface="+mj-ea"/>
                <a:cs typeface="+mj-cs"/>
              </a:defRPr>
            </a:lvl1pPr>
          </a:lstStyle>
          <a:p>
            <a:pPr lvl="0"/>
            <a:r>
              <a:rPr lang="en-US" noProof="0"/>
              <a:t>Click to edit Master text styles</a:t>
            </a:r>
          </a:p>
        </p:txBody>
      </p:sp>
      <p:sp>
        <p:nvSpPr>
          <p:cNvPr id="13" name="Text Placeholder 18"/>
          <p:cNvSpPr>
            <a:spLocks noGrp="1"/>
          </p:cNvSpPr>
          <p:nvPr>
            <p:ph type="body" sz="quarter" idx="24"/>
          </p:nvPr>
        </p:nvSpPr>
        <p:spPr>
          <a:xfrm>
            <a:off x="5004857" y="4826656"/>
            <a:ext cx="3023273" cy="1057308"/>
          </a:xfrm>
        </p:spPr>
        <p:txBody>
          <a:bodyPr/>
          <a:lstStyle>
            <a:lvl1pPr marL="0" indent="0" algn="ctr">
              <a:lnSpc>
                <a:spcPct val="100000"/>
              </a:lnSpc>
              <a:buFont typeface="Arial" panose="020B0604020202020204" pitchFamily="34" charset="0"/>
              <a:buNone/>
              <a:defRPr sz="1050">
                <a:solidFill>
                  <a:schemeClr val="bg1"/>
                </a:solidFill>
              </a:defRPr>
            </a:lvl1pPr>
          </a:lstStyle>
          <a:p>
            <a:pPr lvl="0"/>
            <a:r>
              <a:rPr lang="en-US" noProof="0"/>
              <a:t>Click to edit Master text styles</a:t>
            </a:r>
          </a:p>
        </p:txBody>
      </p:sp>
      <p:sp>
        <p:nvSpPr>
          <p:cNvPr id="4" name="Date Placeholder 2">
            <a:extLst>
              <a:ext uri="{FF2B5EF4-FFF2-40B4-BE49-F238E27FC236}">
                <a16:creationId xmlns:a16="http://schemas.microsoft.com/office/drawing/2014/main" id="{B5D2839F-0DD3-02B1-811D-4EB8625B5E6F}"/>
              </a:ext>
            </a:extLst>
          </p:cNvPr>
          <p:cNvSpPr>
            <a:spLocks noGrp="1"/>
          </p:cNvSpPr>
          <p:nvPr>
            <p:ph type="dt" sz="half" idx="25"/>
          </p:nvPr>
        </p:nvSpPr>
        <p:spPr/>
        <p:txBody>
          <a:bodyPr/>
          <a:lstStyle>
            <a:lvl1pPr>
              <a:defRPr/>
            </a:lvl1pPr>
          </a:lstStyle>
          <a:p>
            <a:pPr>
              <a:defRPr/>
            </a:pPr>
            <a:r>
              <a:rPr lang="en-GB"/>
              <a:t>20XX</a:t>
            </a:r>
          </a:p>
        </p:txBody>
      </p:sp>
      <p:sp>
        <p:nvSpPr>
          <p:cNvPr id="5" name="Footer Placeholder 3">
            <a:extLst>
              <a:ext uri="{FF2B5EF4-FFF2-40B4-BE49-F238E27FC236}">
                <a16:creationId xmlns:a16="http://schemas.microsoft.com/office/drawing/2014/main" id="{73AFFF44-2F42-F0C4-D2CD-ABCF974A9A2E}"/>
              </a:ext>
            </a:extLst>
          </p:cNvPr>
          <p:cNvSpPr>
            <a:spLocks noGrp="1"/>
          </p:cNvSpPr>
          <p:nvPr>
            <p:ph type="ftr" sz="quarter" idx="26"/>
          </p:nvPr>
        </p:nvSpPr>
        <p:spPr/>
        <p:txBody>
          <a:bodyPr/>
          <a:lstStyle>
            <a:lvl1pPr>
              <a:defRPr/>
            </a:lvl1pPr>
          </a:lstStyle>
          <a:p>
            <a:pPr>
              <a:defRPr/>
            </a:pPr>
            <a:r>
              <a:rPr lang="en-GB"/>
              <a:t>Pitch Deck</a:t>
            </a:r>
          </a:p>
        </p:txBody>
      </p:sp>
      <p:sp>
        <p:nvSpPr>
          <p:cNvPr id="6" name="Slide Number Placeholder 4">
            <a:extLst>
              <a:ext uri="{FF2B5EF4-FFF2-40B4-BE49-F238E27FC236}">
                <a16:creationId xmlns:a16="http://schemas.microsoft.com/office/drawing/2014/main" id="{C0C318B6-19EA-D493-7E13-B02A2182B870}"/>
              </a:ext>
            </a:extLst>
          </p:cNvPr>
          <p:cNvSpPr>
            <a:spLocks noGrp="1"/>
          </p:cNvSpPr>
          <p:nvPr>
            <p:ph type="sldNum" sz="quarter" idx="27"/>
          </p:nvPr>
        </p:nvSpPr>
        <p:spPr/>
        <p:txBody>
          <a:bodyPr/>
          <a:lstStyle>
            <a:lvl1pPr>
              <a:defRPr/>
            </a:lvl1pPr>
          </a:lstStyle>
          <a:p>
            <a:pPr>
              <a:defRPr/>
            </a:pPr>
            <a:fld id="{B3CB216B-C503-0B46-84E4-F4603F227BAF}" type="slidenum">
              <a:rPr lang="en-GB"/>
              <a:pPr>
                <a:defRPr/>
              </a:pPr>
              <a:t>‹N°›</a:t>
            </a:fld>
            <a:endParaRPr lang="en-GB"/>
          </a:p>
        </p:txBody>
      </p:sp>
    </p:spTree>
    <p:extLst>
      <p:ext uri="{BB962C8B-B14F-4D97-AF65-F5344CB8AC3E}">
        <p14:creationId xmlns:p14="http://schemas.microsoft.com/office/powerpoint/2010/main" val="27910559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pic>
        <p:nvPicPr>
          <p:cNvPr id="2" name="Graphic 6" descr="&quot;&quot;">
            <a:extLst>
              <a:ext uri="{FF2B5EF4-FFF2-40B4-BE49-F238E27FC236}">
                <a16:creationId xmlns:a16="http://schemas.microsoft.com/office/drawing/2014/main" id="{377BA810-0D20-30EC-79A6-D73F93989786}"/>
              </a:ext>
            </a:extLst>
          </p:cNvPr>
          <p:cNvPicPr>
            <a:picLocks noChangeAspect="1"/>
          </p:cNvPicPr>
          <p:nvPr userDrawn="1"/>
        </p:nvPicPr>
        <p:blipFill rotWithShape="1">
          <a:blip r:embed="rId2"/>
          <a:srcRect l="39434" t="20278" b="22673"/>
          <a:stretch/>
        </p:blipFill>
        <p:spPr>
          <a:xfrm>
            <a:off x="-3175" y="0"/>
            <a:ext cx="3671888" cy="4386263"/>
          </a:xfrm>
          <a:prstGeom prst="rect">
            <a:avLst/>
          </a:prstGeom>
        </p:spPr>
      </p:pic>
      <p:sp>
        <p:nvSpPr>
          <p:cNvPr id="14" name="Title 1"/>
          <p:cNvSpPr>
            <a:spLocks noGrp="1"/>
          </p:cNvSpPr>
          <p:nvPr>
            <p:ph type="title"/>
          </p:nvPr>
        </p:nvSpPr>
        <p:spPr>
          <a:xfrm>
            <a:off x="1131570" y="4156406"/>
            <a:ext cx="2354580" cy="1325563"/>
          </a:xfrm>
        </p:spPr>
        <p:txBody>
          <a:bodyPr anchor="b"/>
          <a:lstStyle>
            <a:lvl1pPr algn="l">
              <a:defRPr lang="en-US" sz="2100" kern="1200"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15" name="Text Placeholder 15"/>
          <p:cNvSpPr>
            <a:spLocks noGrp="1"/>
          </p:cNvSpPr>
          <p:nvPr>
            <p:ph type="body" sz="quarter" idx="13"/>
          </p:nvPr>
        </p:nvSpPr>
        <p:spPr>
          <a:xfrm>
            <a:off x="4441691" y="1530636"/>
            <a:ext cx="4074903" cy="365125"/>
          </a:xfrm>
        </p:spPr>
        <p:txBody>
          <a:bodyPr/>
          <a:lstStyle>
            <a:lvl1pPr marL="0" indent="0">
              <a:buNone/>
              <a:defRPr lang="en-US" sz="1500" kern="1200" spc="113" baseline="0" dirty="0">
                <a:solidFill>
                  <a:schemeClr val="tx1"/>
                </a:solidFill>
                <a:latin typeface="+mj-lt"/>
                <a:ea typeface="+mj-ea"/>
                <a:cs typeface="+mj-cs"/>
              </a:defRPr>
            </a:lvl1pPr>
          </a:lstStyle>
          <a:p>
            <a:pPr lvl="0"/>
            <a:r>
              <a:rPr lang="en-US" noProof="0"/>
              <a:t>Click to edit Master text styles</a:t>
            </a:r>
          </a:p>
        </p:txBody>
      </p:sp>
      <p:sp>
        <p:nvSpPr>
          <p:cNvPr id="17" name="Text Placeholder 18"/>
          <p:cNvSpPr>
            <a:spLocks noGrp="1"/>
          </p:cNvSpPr>
          <p:nvPr>
            <p:ph type="body" sz="quarter" idx="15"/>
          </p:nvPr>
        </p:nvSpPr>
        <p:spPr>
          <a:xfrm>
            <a:off x="4441372" y="1860060"/>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16" name="Text Placeholder 15"/>
          <p:cNvSpPr>
            <a:spLocks noGrp="1"/>
          </p:cNvSpPr>
          <p:nvPr>
            <p:ph type="body" sz="quarter" idx="23"/>
          </p:nvPr>
        </p:nvSpPr>
        <p:spPr>
          <a:xfrm>
            <a:off x="4441691" y="2630432"/>
            <a:ext cx="4074903" cy="365125"/>
          </a:xfrm>
        </p:spPr>
        <p:txBody>
          <a:bodyPr/>
          <a:lstStyle>
            <a:lvl1pPr marL="0" indent="0">
              <a:buNone/>
              <a:defRPr lang="en-US" sz="1500" kern="1200" spc="113" baseline="0" dirty="0">
                <a:solidFill>
                  <a:schemeClr val="tx1"/>
                </a:solidFill>
                <a:latin typeface="+mj-lt"/>
                <a:ea typeface="+mj-ea"/>
                <a:cs typeface="+mj-cs"/>
              </a:defRPr>
            </a:lvl1pPr>
          </a:lstStyle>
          <a:p>
            <a:pPr lvl="0"/>
            <a:r>
              <a:rPr lang="en-US" noProof="0"/>
              <a:t>Click to edit Master text styles</a:t>
            </a:r>
          </a:p>
        </p:txBody>
      </p:sp>
      <p:sp>
        <p:nvSpPr>
          <p:cNvPr id="18" name="Text Placeholder 18"/>
          <p:cNvSpPr>
            <a:spLocks noGrp="1"/>
          </p:cNvSpPr>
          <p:nvPr>
            <p:ph type="body" sz="quarter" idx="24"/>
          </p:nvPr>
        </p:nvSpPr>
        <p:spPr>
          <a:xfrm>
            <a:off x="4441372" y="2959856"/>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19" name="Text Placeholder 15"/>
          <p:cNvSpPr>
            <a:spLocks noGrp="1"/>
          </p:cNvSpPr>
          <p:nvPr>
            <p:ph type="body" sz="quarter" idx="25"/>
          </p:nvPr>
        </p:nvSpPr>
        <p:spPr>
          <a:xfrm>
            <a:off x="4441691" y="3730228"/>
            <a:ext cx="4074903" cy="365125"/>
          </a:xfrm>
        </p:spPr>
        <p:txBody>
          <a:bodyPr/>
          <a:lstStyle>
            <a:lvl1pPr marL="0" indent="0">
              <a:buNone/>
              <a:defRPr lang="en-US" sz="1500" kern="1200" spc="113" baseline="0" dirty="0">
                <a:solidFill>
                  <a:schemeClr val="tx1"/>
                </a:solidFill>
                <a:latin typeface="+mj-lt"/>
                <a:ea typeface="+mj-ea"/>
                <a:cs typeface="+mj-cs"/>
              </a:defRPr>
            </a:lvl1pPr>
          </a:lstStyle>
          <a:p>
            <a:pPr lvl="0"/>
            <a:r>
              <a:rPr lang="en-US" noProof="0"/>
              <a:t>Click to edit Master text styles</a:t>
            </a:r>
          </a:p>
        </p:txBody>
      </p:sp>
      <p:sp>
        <p:nvSpPr>
          <p:cNvPr id="20" name="Text Placeholder 18"/>
          <p:cNvSpPr>
            <a:spLocks noGrp="1"/>
          </p:cNvSpPr>
          <p:nvPr>
            <p:ph type="body" sz="quarter" idx="26"/>
          </p:nvPr>
        </p:nvSpPr>
        <p:spPr>
          <a:xfrm>
            <a:off x="4441372" y="4059652"/>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23" name="Text Placeholder 15"/>
          <p:cNvSpPr>
            <a:spLocks noGrp="1"/>
          </p:cNvSpPr>
          <p:nvPr>
            <p:ph type="body" sz="quarter" idx="27"/>
          </p:nvPr>
        </p:nvSpPr>
        <p:spPr>
          <a:xfrm>
            <a:off x="4440080" y="4830025"/>
            <a:ext cx="4074903" cy="365125"/>
          </a:xfrm>
        </p:spPr>
        <p:txBody>
          <a:bodyPr/>
          <a:lstStyle>
            <a:lvl1pPr marL="0" indent="0">
              <a:buNone/>
              <a:defRPr lang="en-US" sz="1500" kern="1200" spc="113" baseline="0" dirty="0">
                <a:solidFill>
                  <a:schemeClr val="tx1"/>
                </a:solidFill>
                <a:latin typeface="+mj-lt"/>
                <a:ea typeface="+mj-ea"/>
                <a:cs typeface="+mj-cs"/>
              </a:defRPr>
            </a:lvl1pPr>
          </a:lstStyle>
          <a:p>
            <a:pPr lvl="0"/>
            <a:r>
              <a:rPr lang="en-US" noProof="0"/>
              <a:t>Click to edit Master text styles</a:t>
            </a:r>
          </a:p>
        </p:txBody>
      </p:sp>
      <p:sp>
        <p:nvSpPr>
          <p:cNvPr id="24" name="Text Placeholder 18"/>
          <p:cNvSpPr>
            <a:spLocks noGrp="1"/>
          </p:cNvSpPr>
          <p:nvPr>
            <p:ph type="body" sz="quarter" idx="28"/>
          </p:nvPr>
        </p:nvSpPr>
        <p:spPr>
          <a:xfrm>
            <a:off x="4439761" y="5159449"/>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3" name="Date Placeholder 2">
            <a:extLst>
              <a:ext uri="{FF2B5EF4-FFF2-40B4-BE49-F238E27FC236}">
                <a16:creationId xmlns:a16="http://schemas.microsoft.com/office/drawing/2014/main" id="{BA389947-C291-C63C-262D-8BD33133DA07}"/>
              </a:ext>
            </a:extLst>
          </p:cNvPr>
          <p:cNvSpPr>
            <a:spLocks noGrp="1"/>
          </p:cNvSpPr>
          <p:nvPr>
            <p:ph type="dt" sz="half" idx="29"/>
          </p:nvPr>
        </p:nvSpPr>
        <p:spPr>
          <a:xfrm>
            <a:off x="4440238" y="6356350"/>
            <a:ext cx="709612" cy="365125"/>
          </a:xfrm>
        </p:spPr>
        <p:txBody>
          <a:bodyPr/>
          <a:lstStyle>
            <a:lvl1pPr>
              <a:defRPr sz="675"/>
            </a:lvl1pPr>
          </a:lstStyle>
          <a:p>
            <a:pPr>
              <a:defRPr/>
            </a:pPr>
            <a:r>
              <a:rPr lang="en-GB"/>
              <a:t>20XX</a:t>
            </a:r>
          </a:p>
        </p:txBody>
      </p:sp>
      <p:sp>
        <p:nvSpPr>
          <p:cNvPr id="4" name="Footer Placeholder 3">
            <a:extLst>
              <a:ext uri="{FF2B5EF4-FFF2-40B4-BE49-F238E27FC236}">
                <a16:creationId xmlns:a16="http://schemas.microsoft.com/office/drawing/2014/main" id="{15D7F76C-0CE3-B51F-A3DB-F1FF104435EA}"/>
              </a:ext>
            </a:extLst>
          </p:cNvPr>
          <p:cNvSpPr>
            <a:spLocks noGrp="1"/>
          </p:cNvSpPr>
          <p:nvPr>
            <p:ph type="ftr" sz="quarter" idx="30"/>
          </p:nvPr>
        </p:nvSpPr>
        <p:spPr>
          <a:xfrm>
            <a:off x="5372100" y="6356350"/>
            <a:ext cx="2432050" cy="365125"/>
          </a:xfrm>
        </p:spPr>
        <p:txBody>
          <a:bodyPr/>
          <a:lstStyle>
            <a:lvl1pPr>
              <a:defRPr sz="675"/>
            </a:lvl1pPr>
          </a:lstStyle>
          <a:p>
            <a:pPr>
              <a:defRPr/>
            </a:pPr>
            <a:r>
              <a:rPr lang="en-GB"/>
              <a:t>Pitch Deck</a:t>
            </a:r>
          </a:p>
        </p:txBody>
      </p:sp>
      <p:sp>
        <p:nvSpPr>
          <p:cNvPr id="5" name="Slide Number Placeholder 4">
            <a:extLst>
              <a:ext uri="{FF2B5EF4-FFF2-40B4-BE49-F238E27FC236}">
                <a16:creationId xmlns:a16="http://schemas.microsoft.com/office/drawing/2014/main" id="{CD8DECE5-8B16-5417-5C33-B468A23264DB}"/>
              </a:ext>
            </a:extLst>
          </p:cNvPr>
          <p:cNvSpPr>
            <a:spLocks noGrp="1"/>
          </p:cNvSpPr>
          <p:nvPr>
            <p:ph type="sldNum" sz="quarter" idx="31"/>
          </p:nvPr>
        </p:nvSpPr>
        <p:spPr>
          <a:xfrm>
            <a:off x="8024813" y="6356350"/>
            <a:ext cx="490537" cy="365125"/>
          </a:xfrm>
        </p:spPr>
        <p:txBody>
          <a:bodyPr/>
          <a:lstStyle>
            <a:lvl1pPr>
              <a:defRPr sz="675" smtClean="0"/>
            </a:lvl1pPr>
          </a:lstStyle>
          <a:p>
            <a:pPr>
              <a:defRPr/>
            </a:pPr>
            <a:fld id="{D7EF4791-F82B-D14E-8554-D65CDB455842}" type="slidenum">
              <a:rPr lang="en-GB"/>
              <a:pPr>
                <a:defRPr/>
              </a:pPr>
              <a:t>‹N°›</a:t>
            </a:fld>
            <a:endParaRPr lang="en-GB"/>
          </a:p>
        </p:txBody>
      </p:sp>
    </p:spTree>
    <p:extLst>
      <p:ext uri="{BB962C8B-B14F-4D97-AF65-F5344CB8AC3E}">
        <p14:creationId xmlns:p14="http://schemas.microsoft.com/office/powerpoint/2010/main" val="22506039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Introduction">
    <p:bg>
      <p:bgPr>
        <a:solidFill>
          <a:schemeClr val="accent1"/>
        </a:solidFill>
        <a:effectLst/>
      </p:bgPr>
    </p:bg>
    <p:spTree>
      <p:nvGrpSpPr>
        <p:cNvPr id="1" name=""/>
        <p:cNvGrpSpPr/>
        <p:nvPr/>
      </p:nvGrpSpPr>
      <p:grpSpPr>
        <a:xfrm>
          <a:off x="0" y="0"/>
          <a:ext cx="0" cy="0"/>
          <a:chOff x="0" y="0"/>
          <a:chExt cx="0" cy="0"/>
        </a:xfrm>
      </p:grpSpPr>
      <p:cxnSp>
        <p:nvCxnSpPr>
          <p:cNvPr id="4" name="Straight Connector 6">
            <a:extLst>
              <a:ext uri="{FF2B5EF4-FFF2-40B4-BE49-F238E27FC236}">
                <a16:creationId xmlns:a16="http://schemas.microsoft.com/office/drawing/2014/main" id="{163BA350-EA36-FF83-6C04-412491C575EB}"/>
              </a:ext>
            </a:extLst>
          </p:cNvPr>
          <p:cNvCxnSpPr/>
          <p:nvPr/>
        </p:nvCxnSpPr>
        <p:spPr>
          <a:xfrm>
            <a:off x="6823075" y="1497013"/>
            <a:ext cx="23209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7">
            <a:extLst>
              <a:ext uri="{FF2B5EF4-FFF2-40B4-BE49-F238E27FC236}">
                <a16:creationId xmlns:a16="http://schemas.microsoft.com/office/drawing/2014/main" id="{FA97EE12-33C9-837C-821C-FAA97D2EEA63}"/>
              </a:ext>
            </a:extLst>
          </p:cNvPr>
          <p:cNvCxnSpPr/>
          <p:nvPr/>
        </p:nvCxnSpPr>
        <p:spPr>
          <a:xfrm flipH="1">
            <a:off x="5214938" y="-25400"/>
            <a:ext cx="2843212" cy="6902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21556" y="1671639"/>
            <a:ext cx="3833813" cy="1204912"/>
          </a:xfrm>
        </p:spPr>
        <p:txBody>
          <a:bodyPr anchor="b"/>
          <a:lstStyle>
            <a:lvl1pPr>
              <a:defRPr lang="en-US" sz="2100" kern="1200"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3" name="Text Placeholder 2"/>
          <p:cNvSpPr>
            <a:spLocks noGrp="1"/>
          </p:cNvSpPr>
          <p:nvPr>
            <p:ph type="body" idx="1"/>
          </p:nvPr>
        </p:nvSpPr>
        <p:spPr>
          <a:xfrm>
            <a:off x="1021556" y="3660774"/>
            <a:ext cx="3833813" cy="1525588"/>
          </a:xfrm>
        </p:spPr>
        <p:txBody>
          <a:bodyPr/>
          <a:lstStyle>
            <a:lvl1pPr marL="0" indent="0">
              <a:lnSpc>
                <a:spcPct val="100000"/>
              </a:lnSpc>
              <a:buNone/>
              <a:defRPr sz="1050" spc="38"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
        <p:nvSpPr>
          <p:cNvPr id="6" name="Date Placeholder 6">
            <a:extLst>
              <a:ext uri="{FF2B5EF4-FFF2-40B4-BE49-F238E27FC236}">
                <a16:creationId xmlns:a16="http://schemas.microsoft.com/office/drawing/2014/main" id="{ECD7912C-528D-DE91-B001-AB0D2F5583E9}"/>
              </a:ext>
            </a:extLst>
          </p:cNvPr>
          <p:cNvSpPr>
            <a:spLocks noGrp="1"/>
          </p:cNvSpPr>
          <p:nvPr>
            <p:ph type="dt" sz="half" idx="10"/>
          </p:nvPr>
        </p:nvSpPr>
        <p:spPr/>
        <p:txBody>
          <a:bodyPr/>
          <a:lstStyle>
            <a:lvl1pPr>
              <a:defRPr sz="675"/>
            </a:lvl1pPr>
          </a:lstStyle>
          <a:p>
            <a:pPr>
              <a:defRPr/>
            </a:pPr>
            <a:r>
              <a:rPr lang="en-GB"/>
              <a:t>20XX</a:t>
            </a:r>
          </a:p>
        </p:txBody>
      </p:sp>
      <p:sp>
        <p:nvSpPr>
          <p:cNvPr id="7" name="Footer Placeholder 7">
            <a:extLst>
              <a:ext uri="{FF2B5EF4-FFF2-40B4-BE49-F238E27FC236}">
                <a16:creationId xmlns:a16="http://schemas.microsoft.com/office/drawing/2014/main" id="{D600E118-5E8E-481E-444F-F4D792BB1EF1}"/>
              </a:ext>
            </a:extLst>
          </p:cNvPr>
          <p:cNvSpPr>
            <a:spLocks noGrp="1"/>
          </p:cNvSpPr>
          <p:nvPr>
            <p:ph type="ftr" sz="quarter" idx="11"/>
          </p:nvPr>
        </p:nvSpPr>
        <p:spPr>
          <a:xfrm>
            <a:off x="3917950" y="6356350"/>
            <a:ext cx="1308100" cy="365125"/>
          </a:xfrm>
        </p:spPr>
        <p:txBody>
          <a:bodyPr/>
          <a:lstStyle>
            <a:lvl1pPr>
              <a:defRPr sz="675"/>
            </a:lvl1pPr>
          </a:lstStyle>
          <a:p>
            <a:pPr>
              <a:defRPr/>
            </a:pPr>
            <a:r>
              <a:rPr lang="en-GB"/>
              <a:t>Pitch Deck</a:t>
            </a:r>
          </a:p>
        </p:txBody>
      </p:sp>
      <p:sp>
        <p:nvSpPr>
          <p:cNvPr id="8" name="Slide Number Placeholder 8">
            <a:extLst>
              <a:ext uri="{FF2B5EF4-FFF2-40B4-BE49-F238E27FC236}">
                <a16:creationId xmlns:a16="http://schemas.microsoft.com/office/drawing/2014/main" id="{5E39A601-B432-3FA5-1BA1-5BE1579459CC}"/>
              </a:ext>
            </a:extLst>
          </p:cNvPr>
          <p:cNvSpPr>
            <a:spLocks noGrp="1"/>
          </p:cNvSpPr>
          <p:nvPr>
            <p:ph type="sldNum" sz="quarter" idx="12"/>
          </p:nvPr>
        </p:nvSpPr>
        <p:spPr/>
        <p:txBody>
          <a:bodyPr/>
          <a:lstStyle>
            <a:lvl1pPr>
              <a:defRPr sz="675" smtClean="0"/>
            </a:lvl1pPr>
          </a:lstStyle>
          <a:p>
            <a:pPr>
              <a:defRPr/>
            </a:pPr>
            <a:fld id="{D484EB6C-8823-2441-A97C-A46631AB66AB}" type="slidenum">
              <a:rPr lang="en-GB"/>
              <a:pPr>
                <a:defRPr/>
              </a:pPr>
              <a:t>‹N°›</a:t>
            </a:fld>
            <a:endParaRPr lang="en-GB"/>
          </a:p>
        </p:txBody>
      </p:sp>
    </p:spTree>
    <p:extLst>
      <p:ext uri="{BB962C8B-B14F-4D97-AF65-F5344CB8AC3E}">
        <p14:creationId xmlns:p14="http://schemas.microsoft.com/office/powerpoint/2010/main" val="28567825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tx1"/>
        </a:solidFill>
        <a:effectLst/>
      </p:bgPr>
    </p:bg>
    <p:spTree>
      <p:nvGrpSpPr>
        <p:cNvPr id="1" name=""/>
        <p:cNvGrpSpPr/>
        <p:nvPr/>
      </p:nvGrpSpPr>
      <p:grpSpPr>
        <a:xfrm>
          <a:off x="0" y="0"/>
          <a:ext cx="0" cy="0"/>
          <a:chOff x="0" y="0"/>
          <a:chExt cx="0" cy="0"/>
        </a:xfrm>
      </p:grpSpPr>
      <p:pic>
        <p:nvPicPr>
          <p:cNvPr id="3" name="Graphic 6">
            <a:extLst>
              <a:ext uri="{FF2B5EF4-FFF2-40B4-BE49-F238E27FC236}">
                <a16:creationId xmlns:a16="http://schemas.microsoft.com/office/drawing/2014/main" id="{D63B9396-2815-5F8F-28EF-2A049785664A}"/>
              </a:ext>
            </a:extLst>
          </p:cNvPr>
          <p:cNvPicPr>
            <a:picLocks noChangeAspect="1"/>
          </p:cNvPicPr>
          <p:nvPr/>
        </p:nvPicPr>
        <p:blipFill>
          <a:blip r:embed="rId2"/>
          <a:stretch>
            <a:fillRect/>
          </a:stretch>
        </p:blipFill>
        <p:spPr>
          <a:xfrm>
            <a:off x="0" y="828675"/>
            <a:ext cx="4408488" cy="5200650"/>
          </a:xfrm>
          <a:prstGeom prst="rect">
            <a:avLst/>
          </a:prstGeom>
        </p:spPr>
      </p:pic>
      <p:sp>
        <p:nvSpPr>
          <p:cNvPr id="2" name="Title 1"/>
          <p:cNvSpPr>
            <a:spLocks noGrp="1"/>
          </p:cNvSpPr>
          <p:nvPr>
            <p:ph type="ctrTitle"/>
          </p:nvPr>
        </p:nvSpPr>
        <p:spPr>
          <a:xfrm>
            <a:off x="5243512" y="2571236"/>
            <a:ext cx="3134678" cy="1715531"/>
          </a:xfrm>
        </p:spPr>
        <p:txBody>
          <a:bodyPr>
            <a:noAutofit/>
          </a:bodyPr>
          <a:lstStyle>
            <a:lvl1pPr algn="l">
              <a:defRPr sz="2700" spc="113" baseline="0">
                <a:solidFill>
                  <a:schemeClr val="bg1"/>
                </a:solidFill>
              </a:defRPr>
            </a:lvl1pPr>
          </a:lstStyle>
          <a:p>
            <a:r>
              <a:rPr lang="en-US" noProof="0"/>
              <a:t>Click to edit Master title style</a:t>
            </a:r>
            <a:endParaRPr lang="en-GB" noProof="0"/>
          </a:p>
        </p:txBody>
      </p:sp>
    </p:spTree>
    <p:extLst>
      <p:ext uri="{BB962C8B-B14F-4D97-AF65-F5344CB8AC3E}">
        <p14:creationId xmlns:p14="http://schemas.microsoft.com/office/powerpoint/2010/main" val="36973691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3" name="Graphic 6">
            <a:extLst>
              <a:ext uri="{FF2B5EF4-FFF2-40B4-BE49-F238E27FC236}">
                <a16:creationId xmlns:a16="http://schemas.microsoft.com/office/drawing/2014/main" id="{4B2F8C11-9667-00E6-8AF5-194CA1E8E2F9}"/>
              </a:ext>
            </a:extLst>
          </p:cNvPr>
          <p:cNvPicPr>
            <a:picLocks noChangeAspect="1"/>
          </p:cNvPicPr>
          <p:nvPr/>
        </p:nvPicPr>
        <p:blipFill>
          <a:blip r:embed="rId2"/>
          <a:stretch>
            <a:fillRect/>
          </a:stretch>
        </p:blipFill>
        <p:spPr>
          <a:xfrm>
            <a:off x="0" y="0"/>
            <a:ext cx="4186238" cy="6858000"/>
          </a:xfrm>
          <a:prstGeom prst="rect">
            <a:avLst/>
          </a:prstGeom>
        </p:spPr>
      </p:pic>
      <p:cxnSp>
        <p:nvCxnSpPr>
          <p:cNvPr id="4" name="Straight Connector 7">
            <a:extLst>
              <a:ext uri="{FF2B5EF4-FFF2-40B4-BE49-F238E27FC236}">
                <a16:creationId xmlns:a16="http://schemas.microsoft.com/office/drawing/2014/main" id="{2894FB1B-8008-BB1F-0DC5-E1A07F134FD8}"/>
              </a:ext>
            </a:extLst>
          </p:cNvPr>
          <p:cNvCxnSpPr/>
          <p:nvPr/>
        </p:nvCxnSpPr>
        <p:spPr>
          <a:xfrm flipV="1">
            <a:off x="1657350" y="0"/>
            <a:ext cx="18288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440127" y="1152772"/>
            <a:ext cx="4073978" cy="846301"/>
          </a:xfrm>
        </p:spPr>
        <p:txBody>
          <a:bodyPr anchor="t"/>
          <a:lstStyle>
            <a:lvl1pPr>
              <a:defRPr lang="en-US" sz="2100" kern="1200" cap="all"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11" name="Text Placeholder 15"/>
          <p:cNvSpPr>
            <a:spLocks noGrp="1"/>
          </p:cNvSpPr>
          <p:nvPr>
            <p:ph type="body" sz="quarter" idx="13"/>
          </p:nvPr>
        </p:nvSpPr>
        <p:spPr>
          <a:xfrm>
            <a:off x="4441691" y="2469516"/>
            <a:ext cx="4074903" cy="365125"/>
          </a:xfrm>
        </p:spPr>
        <p:txBody>
          <a:bodyPr/>
          <a:lstStyle>
            <a:lvl1pPr marL="0" indent="0">
              <a:buNone/>
              <a:defRPr lang="en-US" sz="1500" kern="1200" cap="all" spc="113" baseline="0" dirty="0">
                <a:solidFill>
                  <a:schemeClr val="tx1"/>
                </a:solidFill>
                <a:latin typeface="+mj-lt"/>
                <a:ea typeface="+mj-ea"/>
                <a:cs typeface="+mj-cs"/>
              </a:defRPr>
            </a:lvl1pPr>
          </a:lstStyle>
          <a:p>
            <a:pPr lvl="0"/>
            <a:r>
              <a:rPr lang="en-US" noProof="0"/>
              <a:t>Click to edit Master text styles</a:t>
            </a:r>
          </a:p>
        </p:txBody>
      </p:sp>
      <p:sp>
        <p:nvSpPr>
          <p:cNvPr id="12" name="Text Placeholder 18"/>
          <p:cNvSpPr>
            <a:spLocks noGrp="1"/>
          </p:cNvSpPr>
          <p:nvPr>
            <p:ph type="body" sz="quarter" idx="15"/>
          </p:nvPr>
        </p:nvSpPr>
        <p:spPr>
          <a:xfrm>
            <a:off x="4441372" y="2798940"/>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13" name="Text Placeholder 15"/>
          <p:cNvSpPr>
            <a:spLocks noGrp="1"/>
          </p:cNvSpPr>
          <p:nvPr>
            <p:ph type="body" sz="quarter" idx="23"/>
          </p:nvPr>
        </p:nvSpPr>
        <p:spPr>
          <a:xfrm>
            <a:off x="4441691" y="3569311"/>
            <a:ext cx="4074903" cy="365125"/>
          </a:xfrm>
        </p:spPr>
        <p:txBody>
          <a:bodyPr/>
          <a:lstStyle>
            <a:lvl1pPr marL="0" indent="0">
              <a:buNone/>
              <a:defRPr lang="en-US" sz="1500" kern="1200" cap="all" spc="113" baseline="0" dirty="0">
                <a:solidFill>
                  <a:schemeClr val="tx1"/>
                </a:solidFill>
                <a:latin typeface="+mj-lt"/>
                <a:ea typeface="+mj-ea"/>
                <a:cs typeface="+mj-cs"/>
              </a:defRPr>
            </a:lvl1pPr>
          </a:lstStyle>
          <a:p>
            <a:pPr lvl="0"/>
            <a:r>
              <a:rPr lang="en-US" noProof="0"/>
              <a:t>Click to edit Master text styles</a:t>
            </a:r>
          </a:p>
        </p:txBody>
      </p:sp>
      <p:sp>
        <p:nvSpPr>
          <p:cNvPr id="14" name="Text Placeholder 18"/>
          <p:cNvSpPr>
            <a:spLocks noGrp="1"/>
          </p:cNvSpPr>
          <p:nvPr>
            <p:ph type="body" sz="quarter" idx="24"/>
          </p:nvPr>
        </p:nvSpPr>
        <p:spPr>
          <a:xfrm>
            <a:off x="4441372" y="3898736"/>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15" name="Text Placeholder 15"/>
          <p:cNvSpPr>
            <a:spLocks noGrp="1"/>
          </p:cNvSpPr>
          <p:nvPr>
            <p:ph type="body" sz="quarter" idx="25"/>
          </p:nvPr>
        </p:nvSpPr>
        <p:spPr>
          <a:xfrm>
            <a:off x="4441691" y="4669108"/>
            <a:ext cx="4074903" cy="365125"/>
          </a:xfrm>
        </p:spPr>
        <p:txBody>
          <a:bodyPr/>
          <a:lstStyle>
            <a:lvl1pPr marL="0" indent="0">
              <a:buNone/>
              <a:defRPr lang="en-US" sz="1500" kern="1200" cap="all" spc="113" baseline="0" dirty="0">
                <a:solidFill>
                  <a:schemeClr val="tx1"/>
                </a:solidFill>
                <a:latin typeface="+mj-lt"/>
                <a:ea typeface="+mj-ea"/>
                <a:cs typeface="+mj-cs"/>
              </a:defRPr>
            </a:lvl1pPr>
          </a:lstStyle>
          <a:p>
            <a:pPr lvl="0"/>
            <a:r>
              <a:rPr lang="en-US" noProof="0"/>
              <a:t>Click to edit Master text styles</a:t>
            </a:r>
          </a:p>
        </p:txBody>
      </p:sp>
      <p:sp>
        <p:nvSpPr>
          <p:cNvPr id="16" name="Text Placeholder 18"/>
          <p:cNvSpPr>
            <a:spLocks noGrp="1"/>
          </p:cNvSpPr>
          <p:nvPr>
            <p:ph type="body" sz="quarter" idx="26"/>
          </p:nvPr>
        </p:nvSpPr>
        <p:spPr>
          <a:xfrm>
            <a:off x="4441372" y="4998532"/>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5" name="Date Placeholder 2">
            <a:extLst>
              <a:ext uri="{FF2B5EF4-FFF2-40B4-BE49-F238E27FC236}">
                <a16:creationId xmlns:a16="http://schemas.microsoft.com/office/drawing/2014/main" id="{69D73026-ED71-8FA2-69F3-BEB22569A0DA}"/>
              </a:ext>
            </a:extLst>
          </p:cNvPr>
          <p:cNvSpPr>
            <a:spLocks noGrp="1"/>
          </p:cNvSpPr>
          <p:nvPr>
            <p:ph type="dt" sz="half" idx="27"/>
          </p:nvPr>
        </p:nvSpPr>
        <p:spPr>
          <a:xfrm>
            <a:off x="4440238" y="6356350"/>
            <a:ext cx="709612" cy="365125"/>
          </a:xfrm>
        </p:spPr>
        <p:txBody>
          <a:bodyPr/>
          <a:lstStyle>
            <a:lvl1pPr>
              <a:defRPr sz="675"/>
            </a:lvl1pPr>
          </a:lstStyle>
          <a:p>
            <a:pPr>
              <a:defRPr/>
            </a:pPr>
            <a:r>
              <a:rPr lang="en-GB"/>
              <a:t>20XX</a:t>
            </a:r>
          </a:p>
        </p:txBody>
      </p:sp>
      <p:sp>
        <p:nvSpPr>
          <p:cNvPr id="6" name="Footer Placeholder 3">
            <a:extLst>
              <a:ext uri="{FF2B5EF4-FFF2-40B4-BE49-F238E27FC236}">
                <a16:creationId xmlns:a16="http://schemas.microsoft.com/office/drawing/2014/main" id="{030AC377-F8D8-B874-F910-4D7E790146A0}"/>
              </a:ext>
            </a:extLst>
          </p:cNvPr>
          <p:cNvSpPr>
            <a:spLocks noGrp="1"/>
          </p:cNvSpPr>
          <p:nvPr>
            <p:ph type="ftr" sz="quarter" idx="28"/>
          </p:nvPr>
        </p:nvSpPr>
        <p:spPr>
          <a:xfrm>
            <a:off x="5372100" y="6356350"/>
            <a:ext cx="2432050" cy="365125"/>
          </a:xfrm>
        </p:spPr>
        <p:txBody>
          <a:bodyPr/>
          <a:lstStyle>
            <a:lvl1pPr>
              <a:defRPr sz="675"/>
            </a:lvl1pPr>
          </a:lstStyle>
          <a:p>
            <a:pPr>
              <a:defRPr/>
            </a:pPr>
            <a:r>
              <a:rPr lang="en-GB"/>
              <a:t>Pitch Deck</a:t>
            </a:r>
          </a:p>
        </p:txBody>
      </p:sp>
      <p:sp>
        <p:nvSpPr>
          <p:cNvPr id="7" name="Slide Number Placeholder 4">
            <a:extLst>
              <a:ext uri="{FF2B5EF4-FFF2-40B4-BE49-F238E27FC236}">
                <a16:creationId xmlns:a16="http://schemas.microsoft.com/office/drawing/2014/main" id="{0D635106-DCB2-04C9-4165-4E82E994A767}"/>
              </a:ext>
            </a:extLst>
          </p:cNvPr>
          <p:cNvSpPr>
            <a:spLocks noGrp="1"/>
          </p:cNvSpPr>
          <p:nvPr>
            <p:ph type="sldNum" sz="quarter" idx="29"/>
          </p:nvPr>
        </p:nvSpPr>
        <p:spPr>
          <a:xfrm>
            <a:off x="8024813" y="6356350"/>
            <a:ext cx="490537" cy="365125"/>
          </a:xfrm>
        </p:spPr>
        <p:txBody>
          <a:bodyPr/>
          <a:lstStyle>
            <a:lvl1pPr>
              <a:defRPr sz="675" smtClean="0"/>
            </a:lvl1pPr>
          </a:lstStyle>
          <a:p>
            <a:pPr>
              <a:defRPr/>
            </a:pPr>
            <a:fld id="{D7696B8F-918E-944A-97DF-3A7DDE812B22}" type="slidenum">
              <a:rPr lang="en-GB"/>
              <a:pPr>
                <a:defRPr/>
              </a:pPr>
              <a:t>‹N°›</a:t>
            </a:fld>
            <a:endParaRPr lang="en-GB"/>
          </a:p>
        </p:txBody>
      </p:sp>
    </p:spTree>
    <p:extLst>
      <p:ext uri="{BB962C8B-B14F-4D97-AF65-F5344CB8AC3E}">
        <p14:creationId xmlns:p14="http://schemas.microsoft.com/office/powerpoint/2010/main" val="154842316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cxnSp>
        <p:nvCxnSpPr>
          <p:cNvPr id="7" name="Straight Connector 6" descr="&quot;&quot;">
            <a:extLst>
              <a:ext uri="{FF2B5EF4-FFF2-40B4-BE49-F238E27FC236}">
                <a16:creationId xmlns:a16="http://schemas.microsoft.com/office/drawing/2014/main" id="{4788116A-BB39-E02F-BC82-6F618BB51DFD}"/>
              </a:ext>
            </a:extLst>
          </p:cNvPr>
          <p:cNvCxnSpPr>
            <a:cxnSpLocks/>
          </p:cNvCxnSpPr>
          <p:nvPr/>
        </p:nvCxnSpPr>
        <p:spPr>
          <a:xfrm flipH="1">
            <a:off x="0" y="0"/>
            <a:ext cx="928688"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descr="&quot;&quot;">
            <a:extLst>
              <a:ext uri="{FF2B5EF4-FFF2-40B4-BE49-F238E27FC236}">
                <a16:creationId xmlns:a16="http://schemas.microsoft.com/office/drawing/2014/main" id="{E3520BE9-30F9-8059-18FD-C3C3AFD50A59}"/>
              </a:ext>
            </a:extLst>
          </p:cNvPr>
          <p:cNvCxnSpPr>
            <a:cxnSpLocks/>
          </p:cNvCxnSpPr>
          <p:nvPr/>
        </p:nvCxnSpPr>
        <p:spPr>
          <a:xfrm flipH="1">
            <a:off x="0" y="0"/>
            <a:ext cx="1679575"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413867" y="892178"/>
            <a:ext cx="6316266" cy="1325563"/>
          </a:xfrm>
        </p:spPr>
        <p:txBody>
          <a:bodyPr/>
          <a:lstStyle>
            <a:lvl1pPr algn="ctr">
              <a:defRPr lang="en-US" sz="2100" kern="1200" cap="all"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3" name="Text Placeholder 2"/>
          <p:cNvSpPr>
            <a:spLocks noGrp="1"/>
          </p:cNvSpPr>
          <p:nvPr>
            <p:ph type="body" idx="1"/>
          </p:nvPr>
        </p:nvSpPr>
        <p:spPr>
          <a:xfrm>
            <a:off x="932329" y="2776936"/>
            <a:ext cx="2161856" cy="823912"/>
          </a:xfrm>
        </p:spPr>
        <p:txBody>
          <a:bodyPr anchor="b">
            <a:noAutofit/>
          </a:bodyPr>
          <a:lstStyle>
            <a:lvl1pPr marL="0" indent="0">
              <a:buNone/>
              <a:defRPr lang="en-US" sz="1500" kern="1200" cap="all"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4" name="Content Placeholder 3"/>
          <p:cNvSpPr>
            <a:spLocks noGrp="1"/>
          </p:cNvSpPr>
          <p:nvPr>
            <p:ph sz="half" idx="2"/>
          </p:nvPr>
        </p:nvSpPr>
        <p:spPr>
          <a:xfrm>
            <a:off x="932329" y="3834607"/>
            <a:ext cx="2161856" cy="1997867"/>
          </a:xfrm>
        </p:spPr>
        <p:txBody>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Text Placeholder 4"/>
          <p:cNvSpPr>
            <a:spLocks noGrp="1"/>
          </p:cNvSpPr>
          <p:nvPr>
            <p:ph type="body" sz="quarter" idx="3"/>
          </p:nvPr>
        </p:nvSpPr>
        <p:spPr>
          <a:xfrm>
            <a:off x="3485749" y="2776936"/>
            <a:ext cx="2172503" cy="823912"/>
          </a:xfrm>
        </p:spPr>
        <p:txBody>
          <a:bodyPr anchor="b">
            <a:noAutofit/>
          </a:bodyPr>
          <a:lstStyle>
            <a:lvl1pPr marL="0" indent="0">
              <a:buNone/>
              <a:defRPr lang="en-US" sz="1500" kern="1200" cap="all"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6" name="Content Placeholder 5"/>
          <p:cNvSpPr>
            <a:spLocks noGrp="1"/>
          </p:cNvSpPr>
          <p:nvPr>
            <p:ph sz="quarter" idx="4"/>
          </p:nvPr>
        </p:nvSpPr>
        <p:spPr>
          <a:xfrm>
            <a:off x="3485749" y="3834607"/>
            <a:ext cx="2172503" cy="1997867"/>
          </a:xfrm>
        </p:spPr>
        <p:txBody>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1" name="Text Placeholder 2"/>
          <p:cNvSpPr>
            <a:spLocks noGrp="1"/>
          </p:cNvSpPr>
          <p:nvPr>
            <p:ph type="body" idx="13"/>
          </p:nvPr>
        </p:nvSpPr>
        <p:spPr>
          <a:xfrm>
            <a:off x="6049816" y="2776936"/>
            <a:ext cx="2161856" cy="823912"/>
          </a:xfrm>
        </p:spPr>
        <p:txBody>
          <a:bodyPr anchor="b">
            <a:noAutofit/>
          </a:bodyPr>
          <a:lstStyle>
            <a:lvl1pPr marL="0" indent="0">
              <a:buNone/>
              <a:defRPr lang="en-US" sz="1500" kern="1200" cap="all"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2" name="Content Placeholder 3"/>
          <p:cNvSpPr>
            <a:spLocks noGrp="1"/>
          </p:cNvSpPr>
          <p:nvPr>
            <p:ph sz="half" idx="14"/>
          </p:nvPr>
        </p:nvSpPr>
        <p:spPr>
          <a:xfrm>
            <a:off x="6049816" y="3834607"/>
            <a:ext cx="2161856" cy="1997867"/>
          </a:xfrm>
        </p:spPr>
        <p:txBody>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9" name="Date Placeholder 6">
            <a:extLst>
              <a:ext uri="{FF2B5EF4-FFF2-40B4-BE49-F238E27FC236}">
                <a16:creationId xmlns:a16="http://schemas.microsoft.com/office/drawing/2014/main" id="{83D8F450-BFFE-2319-B46B-1FE3C4EF1ABF}"/>
              </a:ext>
            </a:extLst>
          </p:cNvPr>
          <p:cNvSpPr>
            <a:spLocks noGrp="1"/>
          </p:cNvSpPr>
          <p:nvPr>
            <p:ph type="dt" sz="half" idx="15"/>
          </p:nvPr>
        </p:nvSpPr>
        <p:spPr/>
        <p:txBody>
          <a:bodyPr/>
          <a:lstStyle>
            <a:lvl1pPr>
              <a:defRPr sz="675"/>
            </a:lvl1pPr>
          </a:lstStyle>
          <a:p>
            <a:pPr>
              <a:defRPr/>
            </a:pPr>
            <a:r>
              <a:rPr lang="en-GB"/>
              <a:t>20XX</a:t>
            </a:r>
          </a:p>
        </p:txBody>
      </p:sp>
      <p:sp>
        <p:nvSpPr>
          <p:cNvPr id="10" name="Footer Placeholder 7">
            <a:extLst>
              <a:ext uri="{FF2B5EF4-FFF2-40B4-BE49-F238E27FC236}">
                <a16:creationId xmlns:a16="http://schemas.microsoft.com/office/drawing/2014/main" id="{BE9CD337-4B6F-E9A1-95C1-2F2C0689CF1A}"/>
              </a:ext>
            </a:extLst>
          </p:cNvPr>
          <p:cNvSpPr>
            <a:spLocks noGrp="1"/>
          </p:cNvSpPr>
          <p:nvPr>
            <p:ph type="ftr" sz="quarter" idx="16"/>
          </p:nvPr>
        </p:nvSpPr>
        <p:spPr/>
        <p:txBody>
          <a:bodyPr/>
          <a:lstStyle>
            <a:lvl1pPr>
              <a:defRPr sz="675"/>
            </a:lvl1pPr>
          </a:lstStyle>
          <a:p>
            <a:pPr>
              <a:defRPr/>
            </a:pPr>
            <a:r>
              <a:rPr lang="en-GB"/>
              <a:t>Pitch Deck</a:t>
            </a:r>
          </a:p>
        </p:txBody>
      </p:sp>
      <p:sp>
        <p:nvSpPr>
          <p:cNvPr id="11" name="Slide Number Placeholder 8">
            <a:extLst>
              <a:ext uri="{FF2B5EF4-FFF2-40B4-BE49-F238E27FC236}">
                <a16:creationId xmlns:a16="http://schemas.microsoft.com/office/drawing/2014/main" id="{92566EE5-52E3-919A-53F9-624CFACFA0F2}"/>
              </a:ext>
            </a:extLst>
          </p:cNvPr>
          <p:cNvSpPr>
            <a:spLocks noGrp="1"/>
          </p:cNvSpPr>
          <p:nvPr>
            <p:ph type="sldNum" sz="quarter" idx="17"/>
          </p:nvPr>
        </p:nvSpPr>
        <p:spPr/>
        <p:txBody>
          <a:bodyPr/>
          <a:lstStyle>
            <a:lvl1pPr>
              <a:defRPr sz="675" smtClean="0"/>
            </a:lvl1pPr>
          </a:lstStyle>
          <a:p>
            <a:pPr>
              <a:defRPr/>
            </a:pPr>
            <a:fld id="{D8F90E64-5D62-7C48-A29C-04A31F31FDC9}" type="slidenum">
              <a:rPr lang="en-GB"/>
              <a:pPr>
                <a:defRPr/>
              </a:pPr>
              <a:t>‹N°›</a:t>
            </a:fld>
            <a:endParaRPr lang="en-GB"/>
          </a:p>
        </p:txBody>
      </p:sp>
    </p:spTree>
    <p:extLst>
      <p:ext uri="{BB962C8B-B14F-4D97-AF65-F5344CB8AC3E}">
        <p14:creationId xmlns:p14="http://schemas.microsoft.com/office/powerpoint/2010/main" val="2006639434"/>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  Content">
    <p:bg>
      <p:bgPr>
        <a:solidFill>
          <a:schemeClr val="tx1"/>
        </a:solidFill>
        <a:effectLst/>
      </p:bgPr>
    </p:bg>
    <p:spTree>
      <p:nvGrpSpPr>
        <p:cNvPr id="1" name=""/>
        <p:cNvGrpSpPr/>
        <p:nvPr/>
      </p:nvGrpSpPr>
      <p:grpSpPr>
        <a:xfrm>
          <a:off x="0" y="0"/>
          <a:ext cx="0" cy="0"/>
          <a:chOff x="0" y="0"/>
          <a:chExt cx="0" cy="0"/>
        </a:xfrm>
      </p:grpSpPr>
      <p:pic>
        <p:nvPicPr>
          <p:cNvPr id="5" name="Graphic 6" descr="&quot;&quot;">
            <a:extLst>
              <a:ext uri="{FF2B5EF4-FFF2-40B4-BE49-F238E27FC236}">
                <a16:creationId xmlns:a16="http://schemas.microsoft.com/office/drawing/2014/main" id="{02B0A369-1EDC-B377-1892-5864E087A14E}"/>
              </a:ext>
            </a:extLst>
          </p:cNvPr>
          <p:cNvPicPr>
            <a:picLocks noChangeAspect="1"/>
          </p:cNvPicPr>
          <p:nvPr userDrawn="1"/>
        </p:nvPicPr>
        <p:blipFill>
          <a:blip r:embed="rId2"/>
          <a:stretch>
            <a:fillRect/>
          </a:stretch>
        </p:blipFill>
        <p:spPr>
          <a:xfrm>
            <a:off x="1098550" y="2357438"/>
            <a:ext cx="1828800" cy="2019300"/>
          </a:xfrm>
          <a:prstGeom prst="rect">
            <a:avLst/>
          </a:prstGeom>
        </p:spPr>
      </p:pic>
      <p:pic>
        <p:nvPicPr>
          <p:cNvPr id="7" name="Graphic 7" descr="&quot;&quot;">
            <a:extLst>
              <a:ext uri="{FF2B5EF4-FFF2-40B4-BE49-F238E27FC236}">
                <a16:creationId xmlns:a16="http://schemas.microsoft.com/office/drawing/2014/main" id="{1E4A4278-1DB6-3F7A-7FB4-E9FB163ECC99}"/>
              </a:ext>
            </a:extLst>
          </p:cNvPr>
          <p:cNvPicPr>
            <a:picLocks noChangeAspect="1"/>
          </p:cNvPicPr>
          <p:nvPr userDrawn="1"/>
        </p:nvPicPr>
        <p:blipFill>
          <a:blip r:embed="rId3"/>
          <a:stretch>
            <a:fillRect/>
          </a:stretch>
        </p:blipFill>
        <p:spPr>
          <a:xfrm>
            <a:off x="3751263" y="2532063"/>
            <a:ext cx="1643062" cy="1943100"/>
          </a:xfrm>
          <a:prstGeom prst="rect">
            <a:avLst/>
          </a:prstGeom>
        </p:spPr>
      </p:pic>
      <p:pic>
        <p:nvPicPr>
          <p:cNvPr id="8" name="Graphic 8" descr="&quot;&quot;">
            <a:extLst>
              <a:ext uri="{FF2B5EF4-FFF2-40B4-BE49-F238E27FC236}">
                <a16:creationId xmlns:a16="http://schemas.microsoft.com/office/drawing/2014/main" id="{51AF4246-1F04-0DBC-BA41-35D61A841473}"/>
              </a:ext>
            </a:extLst>
          </p:cNvPr>
          <p:cNvPicPr>
            <a:picLocks noChangeAspect="1"/>
          </p:cNvPicPr>
          <p:nvPr userDrawn="1"/>
        </p:nvPicPr>
        <p:blipFill>
          <a:blip r:embed="rId4"/>
          <a:stretch>
            <a:fillRect/>
          </a:stretch>
        </p:blipFill>
        <p:spPr>
          <a:xfrm>
            <a:off x="6259513" y="2420938"/>
            <a:ext cx="1743075" cy="2057400"/>
          </a:xfrm>
          <a:prstGeom prst="rect">
            <a:avLst/>
          </a:prstGeom>
        </p:spPr>
      </p:pic>
      <p:sp>
        <p:nvSpPr>
          <p:cNvPr id="2" name="Title 1"/>
          <p:cNvSpPr>
            <a:spLocks noGrp="1"/>
          </p:cNvSpPr>
          <p:nvPr>
            <p:ph type="title"/>
          </p:nvPr>
        </p:nvSpPr>
        <p:spPr>
          <a:xfrm>
            <a:off x="1413867" y="892178"/>
            <a:ext cx="6316266" cy="1325563"/>
          </a:xfrm>
        </p:spPr>
        <p:txBody>
          <a:bodyPr/>
          <a:lstStyle>
            <a:lvl1pPr algn="ctr">
              <a:defRPr lang="en-US" sz="2100" kern="1200" cap="all" spc="113" baseline="0" dirty="0">
                <a:solidFill>
                  <a:schemeClr val="bg1"/>
                </a:solidFill>
                <a:latin typeface="+mj-lt"/>
                <a:ea typeface="+mj-ea"/>
                <a:cs typeface="+mj-cs"/>
              </a:defRPr>
            </a:lvl1pPr>
          </a:lstStyle>
          <a:p>
            <a:r>
              <a:rPr lang="en-US" noProof="0"/>
              <a:t>Click to edit Master title style</a:t>
            </a:r>
            <a:endParaRPr lang="en-GB" noProof="0"/>
          </a:p>
        </p:txBody>
      </p:sp>
      <p:sp>
        <p:nvSpPr>
          <p:cNvPr id="3" name="Text Placeholder 2"/>
          <p:cNvSpPr>
            <a:spLocks noGrp="1"/>
          </p:cNvSpPr>
          <p:nvPr>
            <p:ph type="body" idx="1"/>
          </p:nvPr>
        </p:nvSpPr>
        <p:spPr>
          <a:xfrm>
            <a:off x="1547892" y="3064615"/>
            <a:ext cx="930728" cy="823912"/>
          </a:xfrm>
        </p:spPr>
        <p:txBody>
          <a:bodyPr anchor="ctr">
            <a:noAutofit/>
          </a:bodyPr>
          <a:lstStyle>
            <a:lvl1pPr marL="0" indent="0" algn="ctr">
              <a:buNone/>
              <a:defRPr lang="en-US" sz="3000" kern="1200" cap="all" spc="113" baseline="0" dirty="0" smtClean="0">
                <a:solidFill>
                  <a:schemeClr val="bg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3" name="Text Placeholder 2"/>
          <p:cNvSpPr>
            <a:spLocks noGrp="1"/>
          </p:cNvSpPr>
          <p:nvPr>
            <p:ph type="body" idx="15"/>
          </p:nvPr>
        </p:nvSpPr>
        <p:spPr>
          <a:xfrm>
            <a:off x="4106636" y="3064615"/>
            <a:ext cx="930728" cy="823912"/>
          </a:xfrm>
        </p:spPr>
        <p:txBody>
          <a:bodyPr anchor="ctr">
            <a:noAutofit/>
          </a:bodyPr>
          <a:lstStyle>
            <a:lvl1pPr marL="0" indent="0" algn="ctr">
              <a:buNone/>
              <a:defRPr lang="en-US" sz="3000" kern="1200" cap="all" spc="113" baseline="0" dirty="0" smtClean="0">
                <a:solidFill>
                  <a:schemeClr val="bg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4" name="Text Placeholder 2"/>
          <p:cNvSpPr>
            <a:spLocks noGrp="1"/>
          </p:cNvSpPr>
          <p:nvPr>
            <p:ph type="body" idx="16"/>
          </p:nvPr>
        </p:nvSpPr>
        <p:spPr>
          <a:xfrm>
            <a:off x="6665381" y="3064615"/>
            <a:ext cx="930728" cy="823912"/>
          </a:xfrm>
        </p:spPr>
        <p:txBody>
          <a:bodyPr anchor="ctr">
            <a:noAutofit/>
          </a:bodyPr>
          <a:lstStyle>
            <a:lvl1pPr marL="0" indent="0" algn="ctr">
              <a:buNone/>
              <a:defRPr lang="en-US" sz="3000" kern="1200" cap="all" spc="113" baseline="0" dirty="0" smtClean="0">
                <a:solidFill>
                  <a:schemeClr val="bg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4" name="Content Placeholder 3"/>
          <p:cNvSpPr>
            <a:spLocks noGrp="1"/>
          </p:cNvSpPr>
          <p:nvPr>
            <p:ph sz="half" idx="2"/>
          </p:nvPr>
        </p:nvSpPr>
        <p:spPr>
          <a:xfrm>
            <a:off x="847274" y="4824189"/>
            <a:ext cx="2343070" cy="462927"/>
          </a:xfrm>
        </p:spPr>
        <p:txBody>
          <a:bodyPr>
            <a:noAutofit/>
          </a:bodyPr>
          <a:lstStyle>
            <a:lvl1pPr marL="0" indent="0" algn="ctr">
              <a:lnSpc>
                <a:spcPct val="100000"/>
              </a:lnSpc>
              <a:buNone/>
              <a:defRPr sz="1500" cap="all" spc="38" baseline="0">
                <a:solidFill>
                  <a:schemeClr val="bg1"/>
                </a:solidFill>
              </a:defRPr>
            </a:lvl1pPr>
            <a:lvl2pPr marL="342900" indent="0">
              <a:lnSpc>
                <a:spcPct val="100000"/>
              </a:lnSpc>
              <a:buNone/>
              <a:defRPr sz="1050" spc="38" baseline="0">
                <a:solidFill>
                  <a:schemeClr val="bg1"/>
                </a:solidFill>
              </a:defRPr>
            </a:lvl2pPr>
            <a:lvl3pPr marL="685800" indent="0">
              <a:lnSpc>
                <a:spcPct val="100000"/>
              </a:lnSpc>
              <a:buNone/>
              <a:defRPr sz="1050" spc="38" baseline="0">
                <a:solidFill>
                  <a:schemeClr val="bg1"/>
                </a:solidFill>
              </a:defRPr>
            </a:lvl3pPr>
            <a:lvl4pPr marL="1028700" indent="0">
              <a:lnSpc>
                <a:spcPct val="100000"/>
              </a:lnSpc>
              <a:buNone/>
              <a:defRPr sz="1050" spc="38" baseline="0">
                <a:solidFill>
                  <a:schemeClr val="bg1"/>
                </a:solidFill>
              </a:defRPr>
            </a:lvl4pPr>
            <a:lvl5pPr marL="1371600" indent="0">
              <a:lnSpc>
                <a:spcPct val="100000"/>
              </a:lnSpc>
              <a:buNone/>
              <a:defRPr sz="1050" spc="38" baseline="0">
                <a:solidFill>
                  <a:schemeClr val="bg1"/>
                </a:solidFill>
              </a:defRPr>
            </a:lvl5pPr>
          </a:lstStyle>
          <a:p>
            <a:pPr lvl="0"/>
            <a:r>
              <a:rPr lang="en-US" noProof="0"/>
              <a:t>Click to edit Master text styles</a:t>
            </a:r>
          </a:p>
        </p:txBody>
      </p:sp>
      <p:sp>
        <p:nvSpPr>
          <p:cNvPr id="25" name="Content Placeholder 3"/>
          <p:cNvSpPr>
            <a:spLocks noGrp="1"/>
          </p:cNvSpPr>
          <p:nvPr>
            <p:ph sz="half" idx="17"/>
          </p:nvPr>
        </p:nvSpPr>
        <p:spPr>
          <a:xfrm>
            <a:off x="847274" y="5280764"/>
            <a:ext cx="2343070" cy="462927"/>
          </a:xfrm>
        </p:spPr>
        <p:txBody>
          <a:bodyPr/>
          <a:lstStyle>
            <a:lvl1pPr marL="0" indent="0" algn="ctr">
              <a:lnSpc>
                <a:spcPct val="100000"/>
              </a:lnSpc>
              <a:buNone/>
              <a:defRPr sz="1050" cap="none" spc="38" baseline="0">
                <a:solidFill>
                  <a:schemeClr val="bg1"/>
                </a:solidFill>
              </a:defRPr>
            </a:lvl1pPr>
            <a:lvl2pPr marL="342900" indent="0">
              <a:lnSpc>
                <a:spcPct val="100000"/>
              </a:lnSpc>
              <a:buNone/>
              <a:defRPr sz="1050" spc="38" baseline="0">
                <a:solidFill>
                  <a:schemeClr val="bg1"/>
                </a:solidFill>
              </a:defRPr>
            </a:lvl2pPr>
            <a:lvl3pPr marL="685800" indent="0">
              <a:lnSpc>
                <a:spcPct val="100000"/>
              </a:lnSpc>
              <a:buNone/>
              <a:defRPr sz="1050" spc="38" baseline="0">
                <a:solidFill>
                  <a:schemeClr val="bg1"/>
                </a:solidFill>
              </a:defRPr>
            </a:lvl3pPr>
            <a:lvl4pPr marL="1028700" indent="0">
              <a:lnSpc>
                <a:spcPct val="100000"/>
              </a:lnSpc>
              <a:buNone/>
              <a:defRPr sz="1050" spc="38" baseline="0">
                <a:solidFill>
                  <a:schemeClr val="bg1"/>
                </a:solidFill>
              </a:defRPr>
            </a:lvl4pPr>
            <a:lvl5pPr marL="1371600" indent="0">
              <a:lnSpc>
                <a:spcPct val="100000"/>
              </a:lnSpc>
              <a:buNone/>
              <a:defRPr sz="1050" spc="38" baseline="0">
                <a:solidFill>
                  <a:schemeClr val="bg1"/>
                </a:solidFill>
              </a:defRPr>
            </a:lvl5pPr>
          </a:lstStyle>
          <a:p>
            <a:pPr lvl="0"/>
            <a:r>
              <a:rPr lang="en-US" noProof="0"/>
              <a:t>Click to edit Master text styles</a:t>
            </a:r>
          </a:p>
        </p:txBody>
      </p:sp>
      <p:sp>
        <p:nvSpPr>
          <p:cNvPr id="6" name="Content Placeholder 5"/>
          <p:cNvSpPr>
            <a:spLocks noGrp="1"/>
          </p:cNvSpPr>
          <p:nvPr>
            <p:ph sz="quarter" idx="4"/>
          </p:nvPr>
        </p:nvSpPr>
        <p:spPr>
          <a:xfrm>
            <a:off x="3394696" y="4824189"/>
            <a:ext cx="2354609" cy="462927"/>
          </a:xfrm>
        </p:spPr>
        <p:txBody>
          <a:bodyPr/>
          <a:lstStyle>
            <a:lvl1pPr marL="0" indent="0" algn="ctr">
              <a:lnSpc>
                <a:spcPct val="100000"/>
              </a:lnSpc>
              <a:buNone/>
              <a:defRPr sz="1500" cap="all" spc="38" baseline="0">
                <a:solidFill>
                  <a:schemeClr val="bg1"/>
                </a:solidFill>
              </a:defRPr>
            </a:lvl1pPr>
            <a:lvl2pPr marL="342900" indent="0">
              <a:lnSpc>
                <a:spcPct val="100000"/>
              </a:lnSpc>
              <a:buNone/>
              <a:defRPr sz="1500" cap="all" spc="38" baseline="0">
                <a:solidFill>
                  <a:schemeClr val="bg1"/>
                </a:solidFill>
              </a:defRPr>
            </a:lvl2pPr>
            <a:lvl3pPr marL="685800" indent="0">
              <a:lnSpc>
                <a:spcPct val="100000"/>
              </a:lnSpc>
              <a:buNone/>
              <a:defRPr sz="1050" spc="38" baseline="0">
                <a:solidFill>
                  <a:schemeClr val="bg1"/>
                </a:solidFill>
              </a:defRPr>
            </a:lvl3pPr>
            <a:lvl4pPr marL="1028700" indent="0">
              <a:lnSpc>
                <a:spcPct val="100000"/>
              </a:lnSpc>
              <a:buNone/>
              <a:defRPr sz="1050" spc="38" baseline="0">
                <a:solidFill>
                  <a:schemeClr val="bg1"/>
                </a:solidFill>
              </a:defRPr>
            </a:lvl4pPr>
            <a:lvl5pPr marL="1371600" indent="0">
              <a:lnSpc>
                <a:spcPct val="100000"/>
              </a:lnSpc>
              <a:buNone/>
              <a:defRPr sz="1050" spc="38" baseline="0">
                <a:solidFill>
                  <a:schemeClr val="bg1"/>
                </a:solidFill>
              </a:defRPr>
            </a:lvl5pPr>
          </a:lstStyle>
          <a:p>
            <a:pPr lvl="0"/>
            <a:r>
              <a:rPr lang="en-US" noProof="0"/>
              <a:t>Click to edit Master text styles</a:t>
            </a:r>
          </a:p>
        </p:txBody>
      </p:sp>
      <p:sp>
        <p:nvSpPr>
          <p:cNvPr id="26" name="Content Placeholder 5"/>
          <p:cNvSpPr>
            <a:spLocks noGrp="1"/>
          </p:cNvSpPr>
          <p:nvPr>
            <p:ph sz="quarter" idx="18"/>
          </p:nvPr>
        </p:nvSpPr>
        <p:spPr>
          <a:xfrm>
            <a:off x="3394696" y="5280764"/>
            <a:ext cx="2354609" cy="462927"/>
          </a:xfrm>
        </p:spPr>
        <p:txBody>
          <a:bodyPr/>
          <a:lstStyle>
            <a:lvl1pPr marL="0" indent="0" algn="ctr">
              <a:lnSpc>
                <a:spcPct val="100000"/>
              </a:lnSpc>
              <a:buNone/>
              <a:defRPr sz="1050" cap="none" spc="38" baseline="0">
                <a:solidFill>
                  <a:schemeClr val="bg1"/>
                </a:solidFill>
              </a:defRPr>
            </a:lvl1pPr>
            <a:lvl2pPr marL="342900" indent="0" algn="ctr">
              <a:lnSpc>
                <a:spcPct val="100000"/>
              </a:lnSpc>
              <a:buNone/>
              <a:defRPr sz="1050" cap="none" spc="38" baseline="0">
                <a:solidFill>
                  <a:schemeClr val="bg1"/>
                </a:solidFill>
              </a:defRPr>
            </a:lvl2pPr>
            <a:lvl3pPr marL="685800" indent="0">
              <a:lnSpc>
                <a:spcPct val="100000"/>
              </a:lnSpc>
              <a:buNone/>
              <a:defRPr sz="1050" spc="38" baseline="0">
                <a:solidFill>
                  <a:schemeClr val="bg1"/>
                </a:solidFill>
              </a:defRPr>
            </a:lvl3pPr>
            <a:lvl4pPr marL="1028700" indent="0">
              <a:lnSpc>
                <a:spcPct val="100000"/>
              </a:lnSpc>
              <a:buNone/>
              <a:defRPr sz="1050" spc="38" baseline="0">
                <a:solidFill>
                  <a:schemeClr val="bg1"/>
                </a:solidFill>
              </a:defRPr>
            </a:lvl4pPr>
            <a:lvl5pPr marL="1371600" indent="0">
              <a:lnSpc>
                <a:spcPct val="100000"/>
              </a:lnSpc>
              <a:buNone/>
              <a:defRPr sz="1050" spc="38" baseline="0">
                <a:solidFill>
                  <a:schemeClr val="bg1"/>
                </a:solidFill>
              </a:defRPr>
            </a:lvl5pPr>
          </a:lstStyle>
          <a:p>
            <a:pPr lvl="0"/>
            <a:r>
              <a:rPr lang="en-US" noProof="0"/>
              <a:t>Click to edit Master text styles</a:t>
            </a:r>
          </a:p>
          <a:p>
            <a:pPr lvl="1"/>
            <a:r>
              <a:rPr lang="en-US" noProof="0"/>
              <a:t>Second level</a:t>
            </a:r>
          </a:p>
        </p:txBody>
      </p:sp>
      <p:sp>
        <p:nvSpPr>
          <p:cNvPr id="22" name="Content Placeholder 3"/>
          <p:cNvSpPr>
            <a:spLocks noGrp="1"/>
          </p:cNvSpPr>
          <p:nvPr>
            <p:ph sz="half" idx="14"/>
          </p:nvPr>
        </p:nvSpPr>
        <p:spPr>
          <a:xfrm>
            <a:off x="5953658" y="4824189"/>
            <a:ext cx="2343070" cy="462927"/>
          </a:xfrm>
        </p:spPr>
        <p:txBody>
          <a:bodyPr>
            <a:noAutofit/>
          </a:bodyPr>
          <a:lstStyle>
            <a:lvl1pPr marL="0" indent="0" algn="ctr">
              <a:lnSpc>
                <a:spcPct val="100000"/>
              </a:lnSpc>
              <a:buNone/>
              <a:defRPr sz="1500" cap="all" spc="38" baseline="0">
                <a:solidFill>
                  <a:schemeClr val="bg1"/>
                </a:solidFill>
              </a:defRPr>
            </a:lvl1pPr>
            <a:lvl2pPr marL="342900" indent="0">
              <a:lnSpc>
                <a:spcPct val="100000"/>
              </a:lnSpc>
              <a:buNone/>
              <a:defRPr sz="1050" spc="38" baseline="0">
                <a:solidFill>
                  <a:schemeClr val="bg1"/>
                </a:solidFill>
              </a:defRPr>
            </a:lvl2pPr>
            <a:lvl3pPr marL="685800" indent="0">
              <a:lnSpc>
                <a:spcPct val="100000"/>
              </a:lnSpc>
              <a:buNone/>
              <a:defRPr sz="1050" spc="38" baseline="0">
                <a:solidFill>
                  <a:schemeClr val="bg1"/>
                </a:solidFill>
              </a:defRPr>
            </a:lvl3pPr>
            <a:lvl4pPr marL="1028700" indent="0">
              <a:lnSpc>
                <a:spcPct val="100000"/>
              </a:lnSpc>
              <a:buNone/>
              <a:defRPr sz="1050" spc="38" baseline="0">
                <a:solidFill>
                  <a:schemeClr val="bg1"/>
                </a:solidFill>
              </a:defRPr>
            </a:lvl4pPr>
            <a:lvl5pPr marL="1371600" indent="0">
              <a:lnSpc>
                <a:spcPct val="100000"/>
              </a:lnSpc>
              <a:buNone/>
              <a:defRPr sz="1050" spc="38" baseline="0">
                <a:solidFill>
                  <a:schemeClr val="bg1"/>
                </a:solidFill>
              </a:defRPr>
            </a:lvl5pPr>
          </a:lstStyle>
          <a:p>
            <a:pPr lvl="0"/>
            <a:r>
              <a:rPr lang="en-US" noProof="0"/>
              <a:t>Click to edit Master text styles</a:t>
            </a:r>
          </a:p>
        </p:txBody>
      </p:sp>
      <p:sp>
        <p:nvSpPr>
          <p:cNvPr id="27" name="Content Placeholder 3"/>
          <p:cNvSpPr>
            <a:spLocks noGrp="1"/>
          </p:cNvSpPr>
          <p:nvPr>
            <p:ph sz="half" idx="19"/>
          </p:nvPr>
        </p:nvSpPr>
        <p:spPr>
          <a:xfrm>
            <a:off x="5953658" y="5280764"/>
            <a:ext cx="2343070" cy="462927"/>
          </a:xfrm>
        </p:spPr>
        <p:txBody>
          <a:bodyPr/>
          <a:lstStyle>
            <a:lvl1pPr marL="0" indent="0" algn="ctr">
              <a:lnSpc>
                <a:spcPct val="100000"/>
              </a:lnSpc>
              <a:buNone/>
              <a:defRPr sz="1050" cap="none" spc="38" baseline="0">
                <a:solidFill>
                  <a:schemeClr val="bg1"/>
                </a:solidFill>
              </a:defRPr>
            </a:lvl1pPr>
            <a:lvl2pPr marL="342900" indent="0">
              <a:lnSpc>
                <a:spcPct val="100000"/>
              </a:lnSpc>
              <a:buNone/>
              <a:defRPr sz="1050" spc="38" baseline="0">
                <a:solidFill>
                  <a:schemeClr val="bg1"/>
                </a:solidFill>
              </a:defRPr>
            </a:lvl2pPr>
            <a:lvl3pPr marL="685800" indent="0">
              <a:lnSpc>
                <a:spcPct val="100000"/>
              </a:lnSpc>
              <a:buNone/>
              <a:defRPr sz="1050" spc="38" baseline="0">
                <a:solidFill>
                  <a:schemeClr val="bg1"/>
                </a:solidFill>
              </a:defRPr>
            </a:lvl3pPr>
            <a:lvl4pPr marL="1028700" indent="0">
              <a:lnSpc>
                <a:spcPct val="100000"/>
              </a:lnSpc>
              <a:buNone/>
              <a:defRPr sz="1050" spc="38" baseline="0">
                <a:solidFill>
                  <a:schemeClr val="bg1"/>
                </a:solidFill>
              </a:defRPr>
            </a:lvl4pPr>
            <a:lvl5pPr marL="1371600" indent="0">
              <a:lnSpc>
                <a:spcPct val="100000"/>
              </a:lnSpc>
              <a:buNone/>
              <a:defRPr sz="1050" spc="38" baseline="0">
                <a:solidFill>
                  <a:schemeClr val="bg1"/>
                </a:solidFill>
              </a:defRPr>
            </a:lvl5pPr>
          </a:lstStyle>
          <a:p>
            <a:pPr lvl="0"/>
            <a:r>
              <a:rPr lang="en-US" noProof="0"/>
              <a:t>Click to edit Master text styles</a:t>
            </a:r>
          </a:p>
        </p:txBody>
      </p:sp>
      <p:sp>
        <p:nvSpPr>
          <p:cNvPr id="9" name="Date Placeholder 6">
            <a:extLst>
              <a:ext uri="{FF2B5EF4-FFF2-40B4-BE49-F238E27FC236}">
                <a16:creationId xmlns:a16="http://schemas.microsoft.com/office/drawing/2014/main" id="{AD3ABED7-47D9-35AE-6B92-D7DCBEA549AA}"/>
              </a:ext>
            </a:extLst>
          </p:cNvPr>
          <p:cNvSpPr>
            <a:spLocks noGrp="1"/>
          </p:cNvSpPr>
          <p:nvPr>
            <p:ph type="dt" sz="half" idx="20"/>
          </p:nvPr>
        </p:nvSpPr>
        <p:spPr/>
        <p:txBody>
          <a:bodyPr/>
          <a:lstStyle>
            <a:lvl1pPr>
              <a:defRPr sz="675"/>
            </a:lvl1pPr>
          </a:lstStyle>
          <a:p>
            <a:pPr>
              <a:defRPr/>
            </a:pPr>
            <a:r>
              <a:rPr lang="en-GB"/>
              <a:t>20XX</a:t>
            </a:r>
          </a:p>
        </p:txBody>
      </p:sp>
      <p:sp>
        <p:nvSpPr>
          <p:cNvPr id="10" name="Footer Placeholder 7">
            <a:extLst>
              <a:ext uri="{FF2B5EF4-FFF2-40B4-BE49-F238E27FC236}">
                <a16:creationId xmlns:a16="http://schemas.microsoft.com/office/drawing/2014/main" id="{91A1B32D-0115-5746-287D-35CE8F812065}"/>
              </a:ext>
            </a:extLst>
          </p:cNvPr>
          <p:cNvSpPr>
            <a:spLocks noGrp="1"/>
          </p:cNvSpPr>
          <p:nvPr>
            <p:ph type="ftr" sz="quarter" idx="21"/>
          </p:nvPr>
        </p:nvSpPr>
        <p:spPr/>
        <p:txBody>
          <a:bodyPr/>
          <a:lstStyle>
            <a:lvl1pPr>
              <a:defRPr sz="675"/>
            </a:lvl1pPr>
          </a:lstStyle>
          <a:p>
            <a:pPr>
              <a:defRPr/>
            </a:pPr>
            <a:r>
              <a:rPr lang="en-GB"/>
              <a:t>Pitch Deck</a:t>
            </a:r>
          </a:p>
        </p:txBody>
      </p:sp>
      <p:sp>
        <p:nvSpPr>
          <p:cNvPr id="11" name="Slide Number Placeholder 8">
            <a:extLst>
              <a:ext uri="{FF2B5EF4-FFF2-40B4-BE49-F238E27FC236}">
                <a16:creationId xmlns:a16="http://schemas.microsoft.com/office/drawing/2014/main" id="{7FD80960-BD33-A5B7-BFA1-0213BE261C1A}"/>
              </a:ext>
            </a:extLst>
          </p:cNvPr>
          <p:cNvSpPr>
            <a:spLocks noGrp="1"/>
          </p:cNvSpPr>
          <p:nvPr>
            <p:ph type="sldNum" sz="quarter" idx="22"/>
          </p:nvPr>
        </p:nvSpPr>
        <p:spPr/>
        <p:txBody>
          <a:bodyPr/>
          <a:lstStyle>
            <a:lvl1pPr>
              <a:defRPr sz="675" smtClean="0"/>
            </a:lvl1pPr>
          </a:lstStyle>
          <a:p>
            <a:pPr>
              <a:defRPr/>
            </a:pPr>
            <a:fld id="{A833FE36-1003-5040-8BAF-86C299FFD4F7}" type="slidenum">
              <a:rPr lang="en-GB"/>
              <a:pPr>
                <a:defRPr/>
              </a:pPr>
              <a:t>‹N°›</a:t>
            </a:fld>
            <a:endParaRPr lang="en-GB"/>
          </a:p>
        </p:txBody>
      </p:sp>
    </p:spTree>
    <p:extLst>
      <p:ext uri="{BB962C8B-B14F-4D97-AF65-F5344CB8AC3E}">
        <p14:creationId xmlns:p14="http://schemas.microsoft.com/office/powerpoint/2010/main" val="857559919"/>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6C14ABF-8A76-DDBD-4C4C-83BAB4C0D7C1}"/>
              </a:ext>
            </a:extLst>
          </p:cNvPr>
          <p:cNvPicPr>
            <a:picLocks noChangeAspect="1"/>
          </p:cNvPicPr>
          <p:nvPr/>
        </p:nvPicPr>
        <p:blipFill rotWithShape="1">
          <a:blip r:embed="rId2"/>
          <a:srcRect l="39434" t="20278" b="22673"/>
          <a:stretch/>
        </p:blipFill>
        <p:spPr>
          <a:xfrm>
            <a:off x="19050" y="0"/>
            <a:ext cx="3276600" cy="3913188"/>
          </a:xfrm>
          <a:prstGeom prst="rect">
            <a:avLst/>
          </a:prstGeom>
        </p:spPr>
      </p:pic>
      <p:sp>
        <p:nvSpPr>
          <p:cNvPr id="2" name="Title 1"/>
          <p:cNvSpPr>
            <a:spLocks noGrp="1"/>
          </p:cNvSpPr>
          <p:nvPr>
            <p:ph type="title"/>
          </p:nvPr>
        </p:nvSpPr>
        <p:spPr>
          <a:xfrm>
            <a:off x="2200275" y="892178"/>
            <a:ext cx="6316266" cy="1325563"/>
          </a:xfrm>
        </p:spPr>
        <p:txBody>
          <a:bodyPr/>
          <a:lstStyle>
            <a:lvl1pPr>
              <a:defRPr lang="en-US" sz="2100" kern="1200"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3" name="Text Placeholder 2"/>
          <p:cNvSpPr>
            <a:spLocks noGrp="1"/>
          </p:cNvSpPr>
          <p:nvPr>
            <p:ph type="body" idx="1"/>
          </p:nvPr>
        </p:nvSpPr>
        <p:spPr>
          <a:xfrm>
            <a:off x="2200275" y="2776936"/>
            <a:ext cx="2943225" cy="823912"/>
          </a:xfrm>
        </p:spPr>
        <p:txBody>
          <a:bodyPr anchor="b">
            <a:noAutofit/>
          </a:bodyPr>
          <a:lstStyle>
            <a:lvl1pPr marL="0" indent="0">
              <a:buNone/>
              <a:defRPr lang="en-US" sz="15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4" name="Content Placeholder 3"/>
          <p:cNvSpPr>
            <a:spLocks noGrp="1"/>
          </p:cNvSpPr>
          <p:nvPr>
            <p:ph sz="half" idx="2"/>
          </p:nvPr>
        </p:nvSpPr>
        <p:spPr>
          <a:xfrm>
            <a:off x="2200275" y="3834607"/>
            <a:ext cx="2943225" cy="1997867"/>
          </a:xfrm>
        </p:spPr>
        <p:txBody>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Text Placeholder 4"/>
          <p:cNvSpPr>
            <a:spLocks noGrp="1"/>
          </p:cNvSpPr>
          <p:nvPr>
            <p:ph type="body" sz="quarter" idx="3"/>
          </p:nvPr>
        </p:nvSpPr>
        <p:spPr>
          <a:xfrm>
            <a:off x="5557630" y="2776936"/>
            <a:ext cx="2957720" cy="823912"/>
          </a:xfrm>
        </p:spPr>
        <p:txBody>
          <a:bodyPr anchor="b">
            <a:noAutofit/>
          </a:bodyPr>
          <a:lstStyle>
            <a:lvl1pPr marL="0" indent="0">
              <a:buNone/>
              <a:defRPr lang="en-US" sz="15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6" name="Content Placeholder 5"/>
          <p:cNvSpPr>
            <a:spLocks noGrp="1"/>
          </p:cNvSpPr>
          <p:nvPr>
            <p:ph sz="quarter" idx="4"/>
          </p:nvPr>
        </p:nvSpPr>
        <p:spPr>
          <a:xfrm>
            <a:off x="5557630" y="3834607"/>
            <a:ext cx="2957720" cy="1997867"/>
          </a:xfrm>
        </p:spPr>
        <p:txBody>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8" name="Date Placeholder 6">
            <a:extLst>
              <a:ext uri="{FF2B5EF4-FFF2-40B4-BE49-F238E27FC236}">
                <a16:creationId xmlns:a16="http://schemas.microsoft.com/office/drawing/2014/main" id="{4766BC37-F27B-C49C-ABD2-BB95A38013A1}"/>
              </a:ext>
            </a:extLst>
          </p:cNvPr>
          <p:cNvSpPr>
            <a:spLocks noGrp="1"/>
          </p:cNvSpPr>
          <p:nvPr>
            <p:ph type="dt" sz="half" idx="10"/>
          </p:nvPr>
        </p:nvSpPr>
        <p:spPr/>
        <p:txBody>
          <a:bodyPr/>
          <a:lstStyle>
            <a:lvl1pPr>
              <a:defRPr sz="675"/>
            </a:lvl1pPr>
          </a:lstStyle>
          <a:p>
            <a:pPr>
              <a:defRPr/>
            </a:pPr>
            <a:r>
              <a:rPr lang="en-GB"/>
              <a:t>20XX</a:t>
            </a:r>
          </a:p>
        </p:txBody>
      </p:sp>
      <p:sp>
        <p:nvSpPr>
          <p:cNvPr id="9" name="Footer Placeholder 7">
            <a:extLst>
              <a:ext uri="{FF2B5EF4-FFF2-40B4-BE49-F238E27FC236}">
                <a16:creationId xmlns:a16="http://schemas.microsoft.com/office/drawing/2014/main" id="{8E8D8E92-EB32-7B34-6CFF-1BA16087AC5A}"/>
              </a:ext>
            </a:extLst>
          </p:cNvPr>
          <p:cNvSpPr>
            <a:spLocks noGrp="1"/>
          </p:cNvSpPr>
          <p:nvPr>
            <p:ph type="ftr" sz="quarter" idx="11"/>
          </p:nvPr>
        </p:nvSpPr>
        <p:spPr/>
        <p:txBody>
          <a:bodyPr/>
          <a:lstStyle>
            <a:lvl1pPr>
              <a:defRPr sz="675"/>
            </a:lvl1pPr>
          </a:lstStyle>
          <a:p>
            <a:pPr>
              <a:defRPr/>
            </a:pPr>
            <a:r>
              <a:rPr lang="en-GB"/>
              <a:t>Pitch Deck</a:t>
            </a:r>
          </a:p>
        </p:txBody>
      </p:sp>
      <p:sp>
        <p:nvSpPr>
          <p:cNvPr id="10" name="Slide Number Placeholder 8">
            <a:extLst>
              <a:ext uri="{FF2B5EF4-FFF2-40B4-BE49-F238E27FC236}">
                <a16:creationId xmlns:a16="http://schemas.microsoft.com/office/drawing/2014/main" id="{B415EEC5-8F3C-7770-7530-C4B873199FC3}"/>
              </a:ext>
            </a:extLst>
          </p:cNvPr>
          <p:cNvSpPr>
            <a:spLocks noGrp="1"/>
          </p:cNvSpPr>
          <p:nvPr>
            <p:ph type="sldNum" sz="quarter" idx="12"/>
          </p:nvPr>
        </p:nvSpPr>
        <p:spPr/>
        <p:txBody>
          <a:bodyPr/>
          <a:lstStyle>
            <a:lvl1pPr>
              <a:defRPr sz="675" smtClean="0"/>
            </a:lvl1pPr>
          </a:lstStyle>
          <a:p>
            <a:pPr>
              <a:defRPr/>
            </a:pPr>
            <a:fld id="{DDCED2A2-1103-A94D-9142-EE1FCC3C6813}" type="slidenum">
              <a:rPr lang="en-GB"/>
              <a:pPr>
                <a:defRPr/>
              </a:pPr>
              <a:t>‹N°›</a:t>
            </a:fld>
            <a:endParaRPr lang="en-GB"/>
          </a:p>
        </p:txBody>
      </p:sp>
    </p:spTree>
    <p:extLst>
      <p:ext uri="{BB962C8B-B14F-4D97-AF65-F5344CB8AC3E}">
        <p14:creationId xmlns:p14="http://schemas.microsoft.com/office/powerpoint/2010/main" val="33677634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Quadrant">
    <p:spTree>
      <p:nvGrpSpPr>
        <p:cNvPr id="1" name=""/>
        <p:cNvGrpSpPr/>
        <p:nvPr/>
      </p:nvGrpSpPr>
      <p:grpSpPr>
        <a:xfrm>
          <a:off x="0" y="0"/>
          <a:ext cx="0" cy="0"/>
          <a:chOff x="0" y="0"/>
          <a:chExt cx="0" cy="0"/>
        </a:xfrm>
      </p:grpSpPr>
      <p:cxnSp>
        <p:nvCxnSpPr>
          <p:cNvPr id="2" name="Straight Connector 6" descr="&quot;&quot;">
            <a:extLst>
              <a:ext uri="{FF2B5EF4-FFF2-40B4-BE49-F238E27FC236}">
                <a16:creationId xmlns:a16="http://schemas.microsoft.com/office/drawing/2014/main" id="{492B6B97-FC36-1616-D103-7E408AD69345}"/>
              </a:ext>
            </a:extLst>
          </p:cNvPr>
          <p:cNvCxnSpPr>
            <a:cxnSpLocks/>
            <a:endCxn id="17" idx="1"/>
          </p:cNvCxnSpPr>
          <p:nvPr userDrawn="1"/>
        </p:nvCxnSpPr>
        <p:spPr>
          <a:xfrm>
            <a:off x="1736725" y="3775075"/>
            <a:ext cx="57181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7" descr="&quot;&quot;">
            <a:extLst>
              <a:ext uri="{FF2B5EF4-FFF2-40B4-BE49-F238E27FC236}">
                <a16:creationId xmlns:a16="http://schemas.microsoft.com/office/drawing/2014/main" id="{309E67B0-F036-F8B7-A625-620628374A41}"/>
              </a:ext>
            </a:extLst>
          </p:cNvPr>
          <p:cNvCxnSpPr>
            <a:cxnSpLocks/>
          </p:cNvCxnSpPr>
          <p:nvPr userDrawn="1"/>
        </p:nvCxnSpPr>
        <p:spPr>
          <a:xfrm flipV="1">
            <a:off x="4572000" y="2092325"/>
            <a:ext cx="3175" cy="3376613"/>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itle 1"/>
          <p:cNvSpPr>
            <a:spLocks noGrp="1"/>
          </p:cNvSpPr>
          <p:nvPr>
            <p:ph type="title"/>
          </p:nvPr>
        </p:nvSpPr>
        <p:spPr>
          <a:xfrm>
            <a:off x="628650" y="365126"/>
            <a:ext cx="7886700" cy="1325563"/>
          </a:xfrm>
        </p:spPr>
        <p:txBody>
          <a:bodyPr/>
          <a:lstStyle>
            <a:lvl1pPr algn="l">
              <a:defRPr lang="en-US" sz="2100" kern="1200" cap="all"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15" name="Text Placeholder 14"/>
          <p:cNvSpPr>
            <a:spLocks noGrp="1"/>
          </p:cNvSpPr>
          <p:nvPr>
            <p:ph type="body" sz="quarter" idx="15"/>
          </p:nvPr>
        </p:nvSpPr>
        <p:spPr>
          <a:xfrm>
            <a:off x="3931888" y="1599948"/>
            <a:ext cx="1280224" cy="492025"/>
          </a:xfrm>
          <a:prstGeom prst="rect">
            <a:avLst/>
          </a:prstGeom>
        </p:spPr>
        <p:txBody>
          <a:bodyPr anchor="ctr"/>
          <a:lstStyle>
            <a:lvl1pPr marL="0" indent="0" algn="ctr">
              <a:lnSpc>
                <a:spcPct val="100000"/>
              </a:lnSpc>
              <a:buNone/>
              <a:defRPr sz="1050" cap="all" spc="0" baseline="0">
                <a:solidFill>
                  <a:schemeClr val="tx1"/>
                </a:solidFill>
                <a:latin typeface="+mj-lt"/>
              </a:defRPr>
            </a:lvl1pPr>
          </a:lstStyle>
          <a:p>
            <a:pPr lvl="0"/>
            <a:r>
              <a:rPr lang="en-US" noProof="0"/>
              <a:t>Click to edit Master text styles</a:t>
            </a:r>
          </a:p>
        </p:txBody>
      </p:sp>
      <p:sp>
        <p:nvSpPr>
          <p:cNvPr id="18" name="Text Placeholder 14"/>
          <p:cNvSpPr>
            <a:spLocks noGrp="1"/>
          </p:cNvSpPr>
          <p:nvPr>
            <p:ph type="body" sz="quarter" idx="20"/>
          </p:nvPr>
        </p:nvSpPr>
        <p:spPr>
          <a:xfrm>
            <a:off x="2804050" y="2378453"/>
            <a:ext cx="887384" cy="492025"/>
          </a:xfrm>
          <a:prstGeom prst="rect">
            <a:avLst/>
          </a:prstGeom>
        </p:spPr>
        <p:txBody>
          <a:bodyPr anchor="ctr">
            <a:noAutofit/>
          </a:bodyPr>
          <a:lstStyle>
            <a:lvl1pPr marL="0" indent="0" algn="ctr">
              <a:lnSpc>
                <a:spcPct val="100000"/>
              </a:lnSpc>
              <a:buNone/>
              <a:defRPr sz="788" cap="none" spc="0" baseline="0">
                <a:solidFill>
                  <a:schemeClr val="tx1"/>
                </a:solidFill>
                <a:latin typeface="+mn-lt"/>
              </a:defRPr>
            </a:lvl1pPr>
          </a:lstStyle>
          <a:p>
            <a:pPr lvl="0"/>
            <a:r>
              <a:rPr lang="en-US" noProof="0"/>
              <a:t>Click to edit Master text styles</a:t>
            </a:r>
          </a:p>
        </p:txBody>
      </p:sp>
      <p:sp>
        <p:nvSpPr>
          <p:cNvPr id="26" name="Text Placeholder 14"/>
          <p:cNvSpPr>
            <a:spLocks noGrp="1"/>
          </p:cNvSpPr>
          <p:nvPr>
            <p:ph type="body" sz="quarter" idx="26"/>
          </p:nvPr>
        </p:nvSpPr>
        <p:spPr>
          <a:xfrm>
            <a:off x="5641702" y="2169264"/>
            <a:ext cx="1280224" cy="1048575"/>
          </a:xfrm>
          <a:prstGeom prst="rect">
            <a:avLst/>
          </a:prstGeom>
        </p:spPr>
        <p:txBody>
          <a:bodyPr anchor="ctr">
            <a:noAutofit/>
          </a:bodyPr>
          <a:lstStyle>
            <a:lvl1pPr marL="0" indent="0" algn="ctr">
              <a:lnSpc>
                <a:spcPct val="100000"/>
              </a:lnSpc>
              <a:buNone/>
              <a:defRPr sz="1050" b="1" cap="all" spc="0" baseline="0">
                <a:solidFill>
                  <a:schemeClr val="tx1"/>
                </a:solidFill>
                <a:latin typeface="+mn-lt"/>
              </a:defRPr>
            </a:lvl1pPr>
          </a:lstStyle>
          <a:p>
            <a:pPr lvl="0"/>
            <a:r>
              <a:rPr lang="en-US" noProof="0"/>
              <a:t>Click to edit Master text styles</a:t>
            </a:r>
          </a:p>
        </p:txBody>
      </p:sp>
      <p:sp>
        <p:nvSpPr>
          <p:cNvPr id="23" name="Text Placeholder 14"/>
          <p:cNvSpPr>
            <a:spLocks noGrp="1"/>
          </p:cNvSpPr>
          <p:nvPr>
            <p:ph type="body" sz="quarter" idx="25"/>
          </p:nvPr>
        </p:nvSpPr>
        <p:spPr>
          <a:xfrm>
            <a:off x="691421" y="3528830"/>
            <a:ext cx="1045397" cy="492025"/>
          </a:xfrm>
          <a:prstGeom prst="rect">
            <a:avLst/>
          </a:prstGeom>
        </p:spPr>
        <p:txBody>
          <a:bodyPr anchor="ctr">
            <a:noAutofit/>
          </a:bodyPr>
          <a:lstStyle>
            <a:lvl1pPr marL="0" indent="0" algn="ctr">
              <a:lnSpc>
                <a:spcPct val="100000"/>
              </a:lnSpc>
              <a:buNone/>
              <a:defRPr sz="1050" cap="all" spc="0" baseline="0">
                <a:solidFill>
                  <a:schemeClr val="tx1"/>
                </a:solidFill>
                <a:latin typeface="+mj-lt"/>
              </a:defRPr>
            </a:lvl1pPr>
          </a:lstStyle>
          <a:p>
            <a:pPr lvl="0"/>
            <a:r>
              <a:rPr lang="en-US" noProof="0"/>
              <a:t>Click to edit Master text styles</a:t>
            </a:r>
          </a:p>
        </p:txBody>
      </p:sp>
      <p:sp>
        <p:nvSpPr>
          <p:cNvPr id="17" name="Text Placeholder 14"/>
          <p:cNvSpPr>
            <a:spLocks noGrp="1"/>
          </p:cNvSpPr>
          <p:nvPr>
            <p:ph type="body" sz="quarter" idx="19"/>
          </p:nvPr>
        </p:nvSpPr>
        <p:spPr>
          <a:xfrm>
            <a:off x="7455337" y="3528830"/>
            <a:ext cx="1035511" cy="492025"/>
          </a:xfrm>
          <a:prstGeom prst="rect">
            <a:avLst/>
          </a:prstGeom>
        </p:spPr>
        <p:txBody>
          <a:bodyPr anchor="ctr">
            <a:noAutofit/>
          </a:bodyPr>
          <a:lstStyle>
            <a:lvl1pPr marL="0" indent="0" algn="ctr">
              <a:lnSpc>
                <a:spcPct val="100000"/>
              </a:lnSpc>
              <a:buNone/>
              <a:defRPr sz="1050" cap="all" spc="0" baseline="0">
                <a:solidFill>
                  <a:schemeClr val="tx1"/>
                </a:solidFill>
                <a:latin typeface="+mj-lt"/>
              </a:defRPr>
            </a:lvl1pPr>
          </a:lstStyle>
          <a:p>
            <a:pPr lvl="0"/>
            <a:r>
              <a:rPr lang="en-US" noProof="0"/>
              <a:t>Click to edit Master text styles</a:t>
            </a:r>
          </a:p>
        </p:txBody>
      </p:sp>
      <p:sp>
        <p:nvSpPr>
          <p:cNvPr id="20" name="Text Placeholder 14"/>
          <p:cNvSpPr>
            <a:spLocks noGrp="1"/>
          </p:cNvSpPr>
          <p:nvPr>
            <p:ph type="body" sz="quarter" idx="22"/>
          </p:nvPr>
        </p:nvSpPr>
        <p:spPr>
          <a:xfrm>
            <a:off x="1978311" y="4634332"/>
            <a:ext cx="887384" cy="492025"/>
          </a:xfrm>
          <a:prstGeom prst="rect">
            <a:avLst/>
          </a:prstGeom>
        </p:spPr>
        <p:txBody>
          <a:bodyPr anchor="ctr">
            <a:noAutofit/>
          </a:bodyPr>
          <a:lstStyle>
            <a:lvl1pPr marL="0" indent="0" algn="ctr">
              <a:lnSpc>
                <a:spcPct val="100000"/>
              </a:lnSpc>
              <a:buNone/>
              <a:defRPr sz="788" cap="none" spc="0" baseline="0">
                <a:solidFill>
                  <a:schemeClr val="tx1"/>
                </a:solidFill>
                <a:latin typeface="+mn-lt"/>
              </a:defRPr>
            </a:lvl1pPr>
          </a:lstStyle>
          <a:p>
            <a:pPr lvl="0"/>
            <a:r>
              <a:rPr lang="en-US" noProof="0"/>
              <a:t>Click to edit Master text styles</a:t>
            </a:r>
          </a:p>
        </p:txBody>
      </p:sp>
      <p:sp>
        <p:nvSpPr>
          <p:cNvPr id="19" name="Text Placeholder 14"/>
          <p:cNvSpPr>
            <a:spLocks noGrp="1"/>
          </p:cNvSpPr>
          <p:nvPr>
            <p:ph type="body" sz="quarter" idx="21"/>
          </p:nvPr>
        </p:nvSpPr>
        <p:spPr>
          <a:xfrm>
            <a:off x="3131419" y="4459861"/>
            <a:ext cx="887384" cy="492025"/>
          </a:xfrm>
          <a:prstGeom prst="rect">
            <a:avLst/>
          </a:prstGeom>
        </p:spPr>
        <p:txBody>
          <a:bodyPr anchor="ctr">
            <a:noAutofit/>
          </a:bodyPr>
          <a:lstStyle>
            <a:lvl1pPr marL="0" indent="0" algn="ctr">
              <a:lnSpc>
                <a:spcPct val="100000"/>
              </a:lnSpc>
              <a:buNone/>
              <a:defRPr sz="788" cap="none" spc="0" baseline="0">
                <a:solidFill>
                  <a:schemeClr val="tx1"/>
                </a:solidFill>
                <a:latin typeface="+mn-lt"/>
              </a:defRPr>
            </a:lvl1pPr>
          </a:lstStyle>
          <a:p>
            <a:pPr lvl="0"/>
            <a:r>
              <a:rPr lang="en-US" noProof="0"/>
              <a:t>Click to edit Master text styles</a:t>
            </a:r>
          </a:p>
        </p:txBody>
      </p:sp>
      <p:sp>
        <p:nvSpPr>
          <p:cNvPr id="21" name="Text Placeholder 14"/>
          <p:cNvSpPr>
            <a:spLocks noGrp="1"/>
          </p:cNvSpPr>
          <p:nvPr>
            <p:ph type="body" sz="quarter" idx="23"/>
          </p:nvPr>
        </p:nvSpPr>
        <p:spPr>
          <a:xfrm>
            <a:off x="4914536" y="4321789"/>
            <a:ext cx="887384" cy="492025"/>
          </a:xfrm>
          <a:prstGeom prst="rect">
            <a:avLst/>
          </a:prstGeom>
        </p:spPr>
        <p:txBody>
          <a:bodyPr anchor="ctr">
            <a:noAutofit/>
          </a:bodyPr>
          <a:lstStyle>
            <a:lvl1pPr marL="0" indent="0" algn="ctr">
              <a:lnSpc>
                <a:spcPct val="100000"/>
              </a:lnSpc>
              <a:buNone/>
              <a:defRPr sz="788" cap="none" spc="0" baseline="0">
                <a:solidFill>
                  <a:schemeClr val="tx1"/>
                </a:solidFill>
                <a:latin typeface="+mn-lt"/>
              </a:defRPr>
            </a:lvl1pPr>
          </a:lstStyle>
          <a:p>
            <a:pPr lvl="0"/>
            <a:r>
              <a:rPr lang="en-US" noProof="0"/>
              <a:t>Click to edit Master text styles</a:t>
            </a:r>
          </a:p>
        </p:txBody>
      </p:sp>
      <p:sp>
        <p:nvSpPr>
          <p:cNvPr id="16" name="Text Placeholder 14"/>
          <p:cNvSpPr>
            <a:spLocks noGrp="1"/>
          </p:cNvSpPr>
          <p:nvPr>
            <p:ph type="body" sz="quarter" idx="17"/>
          </p:nvPr>
        </p:nvSpPr>
        <p:spPr>
          <a:xfrm>
            <a:off x="3931888" y="5468791"/>
            <a:ext cx="1280224" cy="492025"/>
          </a:xfrm>
          <a:prstGeom prst="rect">
            <a:avLst/>
          </a:prstGeom>
        </p:spPr>
        <p:txBody>
          <a:bodyPr anchor="ctr"/>
          <a:lstStyle>
            <a:lvl1pPr marL="0" indent="0" algn="ctr">
              <a:lnSpc>
                <a:spcPct val="100000"/>
              </a:lnSpc>
              <a:buNone/>
              <a:defRPr sz="1050" cap="all" spc="0" baseline="0">
                <a:solidFill>
                  <a:schemeClr val="tx1"/>
                </a:solidFill>
                <a:latin typeface="+mj-lt"/>
              </a:defRPr>
            </a:lvl1pPr>
          </a:lstStyle>
          <a:p>
            <a:pPr lvl="0"/>
            <a:r>
              <a:rPr lang="en-US" noProof="0"/>
              <a:t>Click to edit Master text styles</a:t>
            </a:r>
          </a:p>
        </p:txBody>
      </p:sp>
      <p:sp>
        <p:nvSpPr>
          <p:cNvPr id="22" name="Text Placeholder 14"/>
          <p:cNvSpPr>
            <a:spLocks noGrp="1"/>
          </p:cNvSpPr>
          <p:nvPr>
            <p:ph type="body" sz="quarter" idx="24"/>
          </p:nvPr>
        </p:nvSpPr>
        <p:spPr>
          <a:xfrm>
            <a:off x="5851393" y="5195674"/>
            <a:ext cx="887384" cy="492025"/>
          </a:xfrm>
          <a:prstGeom prst="rect">
            <a:avLst/>
          </a:prstGeom>
        </p:spPr>
        <p:txBody>
          <a:bodyPr anchor="ctr">
            <a:noAutofit/>
          </a:bodyPr>
          <a:lstStyle>
            <a:lvl1pPr marL="0" indent="0" algn="ctr">
              <a:lnSpc>
                <a:spcPct val="100000"/>
              </a:lnSpc>
              <a:buNone/>
              <a:defRPr sz="788" cap="none" spc="0" baseline="0">
                <a:solidFill>
                  <a:schemeClr val="tx1"/>
                </a:solidFill>
                <a:latin typeface="+mn-lt"/>
              </a:defRPr>
            </a:lvl1pPr>
          </a:lstStyle>
          <a:p>
            <a:pPr lvl="0"/>
            <a:r>
              <a:rPr lang="en-US" noProof="0"/>
              <a:t>Click to edit Master text styles</a:t>
            </a:r>
          </a:p>
        </p:txBody>
      </p:sp>
      <p:sp>
        <p:nvSpPr>
          <p:cNvPr id="4" name="Date Placeholder 2">
            <a:extLst>
              <a:ext uri="{FF2B5EF4-FFF2-40B4-BE49-F238E27FC236}">
                <a16:creationId xmlns:a16="http://schemas.microsoft.com/office/drawing/2014/main" id="{113F2573-ECB6-D46F-70AA-1CD401B4DAEB}"/>
              </a:ext>
            </a:extLst>
          </p:cNvPr>
          <p:cNvSpPr>
            <a:spLocks noGrp="1"/>
          </p:cNvSpPr>
          <p:nvPr>
            <p:ph type="dt" sz="half" idx="27"/>
          </p:nvPr>
        </p:nvSpPr>
        <p:spPr/>
        <p:txBody>
          <a:bodyPr/>
          <a:lstStyle>
            <a:lvl1pPr>
              <a:defRPr sz="675"/>
            </a:lvl1pPr>
          </a:lstStyle>
          <a:p>
            <a:pPr>
              <a:defRPr/>
            </a:pPr>
            <a:r>
              <a:rPr lang="en-GB"/>
              <a:t>20XX</a:t>
            </a:r>
          </a:p>
        </p:txBody>
      </p:sp>
      <p:sp>
        <p:nvSpPr>
          <p:cNvPr id="5" name="Footer Placeholder 3">
            <a:extLst>
              <a:ext uri="{FF2B5EF4-FFF2-40B4-BE49-F238E27FC236}">
                <a16:creationId xmlns:a16="http://schemas.microsoft.com/office/drawing/2014/main" id="{33A815E9-F434-94E4-C9C8-2B423D883A88}"/>
              </a:ext>
            </a:extLst>
          </p:cNvPr>
          <p:cNvSpPr>
            <a:spLocks noGrp="1"/>
          </p:cNvSpPr>
          <p:nvPr>
            <p:ph type="ftr" sz="quarter" idx="28"/>
          </p:nvPr>
        </p:nvSpPr>
        <p:spPr/>
        <p:txBody>
          <a:bodyPr/>
          <a:lstStyle>
            <a:lvl1pPr>
              <a:defRPr sz="675"/>
            </a:lvl1pPr>
          </a:lstStyle>
          <a:p>
            <a:pPr>
              <a:defRPr/>
            </a:pPr>
            <a:r>
              <a:rPr lang="en-GB"/>
              <a:t>Pitch Deck</a:t>
            </a:r>
          </a:p>
        </p:txBody>
      </p:sp>
      <p:sp>
        <p:nvSpPr>
          <p:cNvPr id="6" name="Slide Number Placeholder 4">
            <a:extLst>
              <a:ext uri="{FF2B5EF4-FFF2-40B4-BE49-F238E27FC236}">
                <a16:creationId xmlns:a16="http://schemas.microsoft.com/office/drawing/2014/main" id="{F708D8FE-F000-C2A7-CE38-8B5F4EF92898}"/>
              </a:ext>
            </a:extLst>
          </p:cNvPr>
          <p:cNvSpPr>
            <a:spLocks noGrp="1"/>
          </p:cNvSpPr>
          <p:nvPr>
            <p:ph type="sldNum" sz="quarter" idx="29"/>
          </p:nvPr>
        </p:nvSpPr>
        <p:spPr/>
        <p:txBody>
          <a:bodyPr/>
          <a:lstStyle>
            <a:lvl1pPr>
              <a:defRPr sz="675" smtClean="0"/>
            </a:lvl1pPr>
          </a:lstStyle>
          <a:p>
            <a:pPr>
              <a:defRPr/>
            </a:pPr>
            <a:fld id="{A33EEA08-D1A9-A246-8616-4AE76FDDF33E}" type="slidenum">
              <a:rPr lang="en-GB"/>
              <a:pPr>
                <a:defRPr/>
              </a:pPr>
              <a:t>‹N°›</a:t>
            </a:fld>
            <a:endParaRPr lang="en-GB"/>
          </a:p>
        </p:txBody>
      </p:sp>
    </p:spTree>
    <p:extLst>
      <p:ext uri="{BB962C8B-B14F-4D97-AF65-F5344CB8AC3E}">
        <p14:creationId xmlns:p14="http://schemas.microsoft.com/office/powerpoint/2010/main" val="41643648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2" name="Graphic 6">
            <a:extLst>
              <a:ext uri="{FF2B5EF4-FFF2-40B4-BE49-F238E27FC236}">
                <a16:creationId xmlns:a16="http://schemas.microsoft.com/office/drawing/2014/main" id="{171E6B56-D2AC-BC0E-E839-AAFB01ABD041}"/>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41824" t="18301" b="23071"/>
          <a:stretch>
            <a:fillRect/>
          </a:stretch>
        </p:blipFill>
        <p:spPr bwMode="auto">
          <a:xfrm>
            <a:off x="0" y="0"/>
            <a:ext cx="4081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itle 1"/>
          <p:cNvSpPr>
            <a:spLocks noGrp="1"/>
          </p:cNvSpPr>
          <p:nvPr>
            <p:ph type="title"/>
          </p:nvPr>
        </p:nvSpPr>
        <p:spPr>
          <a:xfrm>
            <a:off x="4440127" y="1152772"/>
            <a:ext cx="4073978" cy="846301"/>
          </a:xfrm>
        </p:spPr>
        <p:txBody>
          <a:bodyPr anchor="t"/>
          <a:lstStyle>
            <a:lvl1pPr>
              <a:defRPr lang="en-US" sz="2100" kern="1200" cap="all"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20" name="Text Placeholder 15"/>
          <p:cNvSpPr>
            <a:spLocks noGrp="1"/>
          </p:cNvSpPr>
          <p:nvPr>
            <p:ph type="body" sz="quarter" idx="13"/>
          </p:nvPr>
        </p:nvSpPr>
        <p:spPr>
          <a:xfrm>
            <a:off x="4441691" y="2469516"/>
            <a:ext cx="4074903" cy="365125"/>
          </a:xfrm>
        </p:spPr>
        <p:txBody>
          <a:bodyPr/>
          <a:lstStyle>
            <a:lvl1pPr marL="0" indent="0">
              <a:buNone/>
              <a:defRPr lang="en-US" sz="1500" kern="1200" cap="all" spc="113" baseline="0" dirty="0">
                <a:solidFill>
                  <a:schemeClr val="tx1"/>
                </a:solidFill>
                <a:latin typeface="+mj-lt"/>
                <a:ea typeface="+mj-ea"/>
                <a:cs typeface="+mj-cs"/>
              </a:defRPr>
            </a:lvl1pPr>
          </a:lstStyle>
          <a:p>
            <a:pPr lvl="0"/>
            <a:r>
              <a:rPr lang="en-US" noProof="0"/>
              <a:t>Click to edit Master text styles</a:t>
            </a:r>
          </a:p>
        </p:txBody>
      </p:sp>
      <p:sp>
        <p:nvSpPr>
          <p:cNvPr id="25" name="Text Placeholder 18"/>
          <p:cNvSpPr>
            <a:spLocks noGrp="1"/>
          </p:cNvSpPr>
          <p:nvPr>
            <p:ph type="body" sz="quarter" idx="15"/>
          </p:nvPr>
        </p:nvSpPr>
        <p:spPr>
          <a:xfrm>
            <a:off x="4441372" y="2798940"/>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26" name="Text Placeholder 15"/>
          <p:cNvSpPr>
            <a:spLocks noGrp="1"/>
          </p:cNvSpPr>
          <p:nvPr>
            <p:ph type="body" sz="quarter" idx="23"/>
          </p:nvPr>
        </p:nvSpPr>
        <p:spPr>
          <a:xfrm>
            <a:off x="4441691" y="3569311"/>
            <a:ext cx="4074903" cy="365125"/>
          </a:xfrm>
        </p:spPr>
        <p:txBody>
          <a:bodyPr/>
          <a:lstStyle>
            <a:lvl1pPr marL="0" indent="0">
              <a:buNone/>
              <a:defRPr lang="en-US" sz="1500" kern="1200" cap="all" spc="113" baseline="0" dirty="0">
                <a:solidFill>
                  <a:schemeClr val="tx1"/>
                </a:solidFill>
                <a:latin typeface="+mj-lt"/>
                <a:ea typeface="+mj-ea"/>
                <a:cs typeface="+mj-cs"/>
              </a:defRPr>
            </a:lvl1pPr>
          </a:lstStyle>
          <a:p>
            <a:pPr lvl="0"/>
            <a:r>
              <a:rPr lang="en-US" noProof="0"/>
              <a:t>Click to edit Master text styles</a:t>
            </a:r>
          </a:p>
        </p:txBody>
      </p:sp>
      <p:sp>
        <p:nvSpPr>
          <p:cNvPr id="27" name="Text Placeholder 18"/>
          <p:cNvSpPr>
            <a:spLocks noGrp="1"/>
          </p:cNvSpPr>
          <p:nvPr>
            <p:ph type="body" sz="quarter" idx="24"/>
          </p:nvPr>
        </p:nvSpPr>
        <p:spPr>
          <a:xfrm>
            <a:off x="4441372" y="3898736"/>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28" name="Text Placeholder 15"/>
          <p:cNvSpPr>
            <a:spLocks noGrp="1"/>
          </p:cNvSpPr>
          <p:nvPr>
            <p:ph type="body" sz="quarter" idx="25"/>
          </p:nvPr>
        </p:nvSpPr>
        <p:spPr>
          <a:xfrm>
            <a:off x="4441691" y="4669108"/>
            <a:ext cx="4074903" cy="365125"/>
          </a:xfrm>
        </p:spPr>
        <p:txBody>
          <a:bodyPr/>
          <a:lstStyle>
            <a:lvl1pPr marL="0" indent="0">
              <a:buNone/>
              <a:defRPr lang="en-US" sz="1500" kern="1200" cap="all" spc="113" baseline="0" dirty="0">
                <a:solidFill>
                  <a:schemeClr val="tx1"/>
                </a:solidFill>
                <a:latin typeface="+mj-lt"/>
                <a:ea typeface="+mj-ea"/>
                <a:cs typeface="+mj-cs"/>
              </a:defRPr>
            </a:lvl1pPr>
          </a:lstStyle>
          <a:p>
            <a:pPr lvl="0"/>
            <a:r>
              <a:rPr lang="en-US" noProof="0"/>
              <a:t>Click to edit Master text styles</a:t>
            </a:r>
          </a:p>
        </p:txBody>
      </p:sp>
      <p:sp>
        <p:nvSpPr>
          <p:cNvPr id="29" name="Text Placeholder 18"/>
          <p:cNvSpPr>
            <a:spLocks noGrp="1"/>
          </p:cNvSpPr>
          <p:nvPr>
            <p:ph type="body" sz="quarter" idx="26"/>
          </p:nvPr>
        </p:nvSpPr>
        <p:spPr>
          <a:xfrm>
            <a:off x="4441372" y="4998532"/>
            <a:ext cx="4073978" cy="557950"/>
          </a:xfrm>
        </p:spPr>
        <p:txBody>
          <a:bodyPr/>
          <a:lstStyle>
            <a:lvl1pPr marL="0" indent="0">
              <a:lnSpc>
                <a:spcPct val="100000"/>
              </a:lnSpc>
              <a:buFont typeface="Arial" panose="020B0604020202020204" pitchFamily="34" charset="0"/>
              <a:buNone/>
              <a:defRPr sz="1050">
                <a:solidFill>
                  <a:schemeClr val="tx1"/>
                </a:solidFill>
              </a:defRPr>
            </a:lvl1pPr>
          </a:lstStyle>
          <a:p>
            <a:pPr lvl="0"/>
            <a:r>
              <a:rPr lang="en-US" noProof="0"/>
              <a:t>Click to edit Master text styles</a:t>
            </a:r>
          </a:p>
        </p:txBody>
      </p:sp>
      <p:sp>
        <p:nvSpPr>
          <p:cNvPr id="3" name="Date Placeholder 6">
            <a:extLst>
              <a:ext uri="{FF2B5EF4-FFF2-40B4-BE49-F238E27FC236}">
                <a16:creationId xmlns:a16="http://schemas.microsoft.com/office/drawing/2014/main" id="{A4945493-3102-DF0E-EAD1-76F727627F3B}"/>
              </a:ext>
            </a:extLst>
          </p:cNvPr>
          <p:cNvSpPr>
            <a:spLocks noGrp="1"/>
          </p:cNvSpPr>
          <p:nvPr>
            <p:ph type="dt" sz="half" idx="27"/>
          </p:nvPr>
        </p:nvSpPr>
        <p:spPr/>
        <p:txBody>
          <a:bodyPr/>
          <a:lstStyle>
            <a:lvl1pPr>
              <a:defRPr sz="675"/>
            </a:lvl1pPr>
          </a:lstStyle>
          <a:p>
            <a:pPr>
              <a:defRPr/>
            </a:pPr>
            <a:r>
              <a:rPr lang="en-GB"/>
              <a:t>20XX</a:t>
            </a:r>
          </a:p>
        </p:txBody>
      </p:sp>
      <p:sp>
        <p:nvSpPr>
          <p:cNvPr id="4" name="Footer Placeholder 7">
            <a:extLst>
              <a:ext uri="{FF2B5EF4-FFF2-40B4-BE49-F238E27FC236}">
                <a16:creationId xmlns:a16="http://schemas.microsoft.com/office/drawing/2014/main" id="{BF737F9A-4CA2-45D3-A825-74A7A4D5D15E}"/>
              </a:ext>
            </a:extLst>
          </p:cNvPr>
          <p:cNvSpPr>
            <a:spLocks noGrp="1"/>
          </p:cNvSpPr>
          <p:nvPr>
            <p:ph type="ftr" sz="quarter" idx="28"/>
          </p:nvPr>
        </p:nvSpPr>
        <p:spPr/>
        <p:txBody>
          <a:bodyPr/>
          <a:lstStyle>
            <a:lvl1pPr>
              <a:defRPr sz="675"/>
            </a:lvl1pPr>
          </a:lstStyle>
          <a:p>
            <a:pPr>
              <a:defRPr/>
            </a:pPr>
            <a:r>
              <a:rPr lang="en-GB"/>
              <a:t>Pitch Deck</a:t>
            </a:r>
          </a:p>
        </p:txBody>
      </p:sp>
      <p:sp>
        <p:nvSpPr>
          <p:cNvPr id="5" name="Slide Number Placeholder 8">
            <a:extLst>
              <a:ext uri="{FF2B5EF4-FFF2-40B4-BE49-F238E27FC236}">
                <a16:creationId xmlns:a16="http://schemas.microsoft.com/office/drawing/2014/main" id="{355B84EC-C980-CC04-B255-8E90737DF150}"/>
              </a:ext>
            </a:extLst>
          </p:cNvPr>
          <p:cNvSpPr>
            <a:spLocks noGrp="1"/>
          </p:cNvSpPr>
          <p:nvPr>
            <p:ph type="sldNum" sz="quarter" idx="29"/>
          </p:nvPr>
        </p:nvSpPr>
        <p:spPr/>
        <p:txBody>
          <a:bodyPr/>
          <a:lstStyle>
            <a:lvl1pPr>
              <a:defRPr sz="675" smtClean="0"/>
            </a:lvl1pPr>
          </a:lstStyle>
          <a:p>
            <a:pPr>
              <a:defRPr/>
            </a:pPr>
            <a:fld id="{E9FC44A8-9294-7948-9718-321E499B6099}" type="slidenum">
              <a:rPr lang="en-GB"/>
              <a:pPr>
                <a:defRPr/>
              </a:pPr>
              <a:t>‹N°›</a:t>
            </a:fld>
            <a:endParaRPr lang="en-GB"/>
          </a:p>
        </p:txBody>
      </p:sp>
    </p:spTree>
    <p:extLst>
      <p:ext uri="{BB962C8B-B14F-4D97-AF65-F5344CB8AC3E}">
        <p14:creationId xmlns:p14="http://schemas.microsoft.com/office/powerpoint/2010/main" val="31284747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lang="en-US" sz="2100" kern="1200"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15" name="Text Placeholder 14"/>
          <p:cNvSpPr>
            <a:spLocks noGrp="1"/>
          </p:cNvSpPr>
          <p:nvPr>
            <p:ph type="body" sz="quarter" idx="16"/>
          </p:nvPr>
        </p:nvSpPr>
        <p:spPr>
          <a:xfrm>
            <a:off x="561562" y="1361938"/>
            <a:ext cx="5074444" cy="496888"/>
          </a:xfrm>
        </p:spPr>
        <p:txBody>
          <a:bodyPr>
            <a:noAutofit/>
          </a:bodyPr>
          <a:lstStyle>
            <a:lvl1pPr marL="0" indent="0">
              <a:buNone/>
              <a:defRPr sz="1350"/>
            </a:lvl1pPr>
            <a:lvl2pPr marL="342900" indent="0">
              <a:buNone/>
              <a:defRPr sz="1350"/>
            </a:lvl2pPr>
            <a:lvl3pPr marL="685800" indent="0">
              <a:buNone/>
              <a:defRPr sz="1200"/>
            </a:lvl3pPr>
            <a:lvl4pPr marL="1028700" indent="0">
              <a:buNone/>
              <a:defRPr sz="1050"/>
            </a:lvl4pPr>
            <a:lvl5pPr marL="1371600" indent="0">
              <a:buNone/>
              <a:defRPr sz="1050"/>
            </a:lvl5pPr>
          </a:lstStyle>
          <a:p>
            <a:pPr lvl="0"/>
            <a:r>
              <a:rPr lang="en-US" noProof="0"/>
              <a:t>Click to edit Master text styles</a:t>
            </a:r>
          </a:p>
        </p:txBody>
      </p:sp>
      <p:sp>
        <p:nvSpPr>
          <p:cNvPr id="7" name="Chart Placeholder 6"/>
          <p:cNvSpPr>
            <a:spLocks noGrp="1"/>
          </p:cNvSpPr>
          <p:nvPr>
            <p:ph type="chart" sz="quarter" idx="13"/>
          </p:nvPr>
        </p:nvSpPr>
        <p:spPr>
          <a:xfrm>
            <a:off x="628650" y="2286002"/>
            <a:ext cx="4570703" cy="3542143"/>
          </a:xfrm>
        </p:spPr>
        <p:txBody>
          <a:bodyPr/>
          <a:lstStyle/>
          <a:p>
            <a:pPr lvl="0"/>
            <a:r>
              <a:rPr lang="en-US" noProof="0"/>
              <a:t>Click icon to add chart</a:t>
            </a:r>
            <a:endParaRPr lang="en-GB" noProof="0"/>
          </a:p>
        </p:txBody>
      </p:sp>
      <p:sp>
        <p:nvSpPr>
          <p:cNvPr id="11" name="Text Placeholder 10"/>
          <p:cNvSpPr>
            <a:spLocks noGrp="1"/>
          </p:cNvSpPr>
          <p:nvPr>
            <p:ph type="body" sz="quarter" idx="14"/>
          </p:nvPr>
        </p:nvSpPr>
        <p:spPr>
          <a:xfrm>
            <a:off x="5893594" y="2284624"/>
            <a:ext cx="2360499" cy="306388"/>
          </a:xfrm>
        </p:spPr>
        <p:txBody>
          <a:bodyPr>
            <a:noAutofit/>
          </a:bodyPr>
          <a:lstStyle>
            <a:lvl1pPr marL="0" indent="0">
              <a:buNone/>
              <a:defRPr sz="1050" cap="all" spc="113" baseline="0">
                <a:solidFill>
                  <a:schemeClr val="tx1"/>
                </a:solidFill>
                <a:latin typeface="+mj-lt"/>
              </a:defRPr>
            </a:lvl1pPr>
            <a:lvl2pPr marL="342900" indent="0">
              <a:buNone/>
              <a:defRPr sz="1050"/>
            </a:lvl2pPr>
            <a:lvl3pPr marL="685800" indent="0">
              <a:buNone/>
              <a:defRPr sz="900"/>
            </a:lvl3pPr>
            <a:lvl4pPr marL="1028700" indent="0">
              <a:buNone/>
              <a:defRPr sz="825"/>
            </a:lvl4pPr>
            <a:lvl5pPr marL="1371600" indent="0">
              <a:buNone/>
              <a:defRPr sz="825"/>
            </a:lvl5pPr>
          </a:lstStyle>
          <a:p>
            <a:pPr lvl="0"/>
            <a:r>
              <a:rPr lang="en-US" noProof="0"/>
              <a:t>Click to edit Master text styles</a:t>
            </a:r>
          </a:p>
        </p:txBody>
      </p:sp>
      <p:sp>
        <p:nvSpPr>
          <p:cNvPr id="13" name="Content Placeholder 12"/>
          <p:cNvSpPr>
            <a:spLocks noGrp="1"/>
          </p:cNvSpPr>
          <p:nvPr>
            <p:ph sz="quarter" idx="15"/>
          </p:nvPr>
        </p:nvSpPr>
        <p:spPr>
          <a:xfrm>
            <a:off x="5893594" y="2779714"/>
            <a:ext cx="2361010" cy="3095625"/>
          </a:xfrm>
        </p:spPr>
        <p:txBody>
          <a:bodyPr/>
          <a:lstStyle>
            <a:lvl1pPr marL="0" indent="0">
              <a:buNone/>
              <a:defRPr sz="900">
                <a:solidFill>
                  <a:schemeClr val="tx1">
                    <a:lumMod val="65000"/>
                    <a:lumOff val="35000"/>
                  </a:schemeClr>
                </a:solidFill>
              </a:defRPr>
            </a:lvl1pPr>
            <a:lvl2pPr marL="342900" indent="0">
              <a:buNone/>
              <a:defRPr sz="825">
                <a:solidFill>
                  <a:schemeClr val="tx1">
                    <a:lumMod val="65000"/>
                    <a:lumOff val="35000"/>
                  </a:schemeClr>
                </a:solidFill>
              </a:defRPr>
            </a:lvl2pPr>
            <a:lvl3pPr marL="685800" indent="0">
              <a:buNone/>
              <a:defRPr sz="788">
                <a:solidFill>
                  <a:schemeClr val="tx1">
                    <a:lumMod val="65000"/>
                    <a:lumOff val="35000"/>
                  </a:schemeClr>
                </a:solidFill>
              </a:defRPr>
            </a:lvl3pPr>
            <a:lvl4pPr marL="1028700" indent="0">
              <a:buNone/>
              <a:defRPr sz="750">
                <a:solidFill>
                  <a:schemeClr val="tx1">
                    <a:lumMod val="65000"/>
                    <a:lumOff val="35000"/>
                  </a:schemeClr>
                </a:solidFill>
              </a:defRPr>
            </a:lvl4pPr>
            <a:lvl5pPr marL="1371600" indent="0">
              <a:buNone/>
              <a:defRPr sz="750">
                <a:solidFill>
                  <a:schemeClr val="tx1">
                    <a:lumMod val="65000"/>
                    <a:lumOff val="35000"/>
                  </a:schemeClr>
                </a:solidFill>
              </a:defRPr>
            </a:lvl5pPr>
          </a:lstStyle>
          <a:p>
            <a:pPr lvl="0"/>
            <a:r>
              <a:rPr lang="en-US" noProof="0"/>
              <a:t>Click to edit Master text styles</a:t>
            </a:r>
          </a:p>
        </p:txBody>
      </p:sp>
      <p:sp>
        <p:nvSpPr>
          <p:cNvPr id="3" name="Date Placeholder 2">
            <a:extLst>
              <a:ext uri="{FF2B5EF4-FFF2-40B4-BE49-F238E27FC236}">
                <a16:creationId xmlns:a16="http://schemas.microsoft.com/office/drawing/2014/main" id="{7284978B-9628-C576-060E-B73704CB010E}"/>
              </a:ext>
            </a:extLst>
          </p:cNvPr>
          <p:cNvSpPr>
            <a:spLocks noGrp="1"/>
          </p:cNvSpPr>
          <p:nvPr>
            <p:ph type="dt" sz="half" idx="17"/>
          </p:nvPr>
        </p:nvSpPr>
        <p:spPr/>
        <p:txBody>
          <a:bodyPr/>
          <a:lstStyle>
            <a:lvl1pPr>
              <a:defRPr sz="675"/>
            </a:lvl1pPr>
          </a:lstStyle>
          <a:p>
            <a:pPr>
              <a:defRPr/>
            </a:pPr>
            <a:r>
              <a:rPr lang="en-GB"/>
              <a:t>20XX</a:t>
            </a:r>
          </a:p>
        </p:txBody>
      </p:sp>
      <p:sp>
        <p:nvSpPr>
          <p:cNvPr id="4" name="Footer Placeholder 3">
            <a:extLst>
              <a:ext uri="{FF2B5EF4-FFF2-40B4-BE49-F238E27FC236}">
                <a16:creationId xmlns:a16="http://schemas.microsoft.com/office/drawing/2014/main" id="{BA690FC5-036D-B496-3ED7-78829945D320}"/>
              </a:ext>
            </a:extLst>
          </p:cNvPr>
          <p:cNvSpPr>
            <a:spLocks noGrp="1"/>
          </p:cNvSpPr>
          <p:nvPr>
            <p:ph type="ftr" sz="quarter" idx="18"/>
          </p:nvPr>
        </p:nvSpPr>
        <p:spPr/>
        <p:txBody>
          <a:bodyPr/>
          <a:lstStyle>
            <a:lvl1pPr>
              <a:defRPr sz="675"/>
            </a:lvl1pPr>
          </a:lstStyle>
          <a:p>
            <a:pPr>
              <a:defRPr/>
            </a:pPr>
            <a:r>
              <a:rPr lang="en-GB"/>
              <a:t>Pitch Deck</a:t>
            </a:r>
          </a:p>
        </p:txBody>
      </p:sp>
      <p:sp>
        <p:nvSpPr>
          <p:cNvPr id="5" name="Slide Number Placeholder 4">
            <a:extLst>
              <a:ext uri="{FF2B5EF4-FFF2-40B4-BE49-F238E27FC236}">
                <a16:creationId xmlns:a16="http://schemas.microsoft.com/office/drawing/2014/main" id="{45F68468-1317-A14F-00D2-95AFCDCDF143}"/>
              </a:ext>
            </a:extLst>
          </p:cNvPr>
          <p:cNvSpPr>
            <a:spLocks noGrp="1"/>
          </p:cNvSpPr>
          <p:nvPr>
            <p:ph type="sldNum" sz="quarter" idx="19"/>
          </p:nvPr>
        </p:nvSpPr>
        <p:spPr/>
        <p:txBody>
          <a:bodyPr/>
          <a:lstStyle>
            <a:lvl1pPr>
              <a:defRPr sz="675" smtClean="0"/>
            </a:lvl1pPr>
          </a:lstStyle>
          <a:p>
            <a:pPr>
              <a:defRPr/>
            </a:pPr>
            <a:fld id="{71F2D8E4-4474-6240-882A-783BDB2EB72F}" type="slidenum">
              <a:rPr lang="en-GB"/>
              <a:pPr>
                <a:defRPr/>
              </a:pPr>
              <a:t>‹N°›</a:t>
            </a:fld>
            <a:endParaRPr lang="en-GB"/>
          </a:p>
        </p:txBody>
      </p:sp>
    </p:spTree>
    <p:extLst>
      <p:ext uri="{BB962C8B-B14F-4D97-AF65-F5344CB8AC3E}">
        <p14:creationId xmlns:p14="http://schemas.microsoft.com/office/powerpoint/2010/main" val="12701162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 name="Rectangle 2" descr="&quot;&quot;">
            <a:extLst>
              <a:ext uri="{FF2B5EF4-FFF2-40B4-BE49-F238E27FC236}">
                <a16:creationId xmlns:a16="http://schemas.microsoft.com/office/drawing/2014/main" id="{30AA7C43-921D-A206-3B2F-F8FBEFD1727F}"/>
              </a:ext>
            </a:extLst>
          </p:cNvPr>
          <p:cNvSpPr/>
          <p:nvPr userDrawn="1"/>
        </p:nvSpPr>
        <p:spPr>
          <a:xfrm>
            <a:off x="0" y="3057525"/>
            <a:ext cx="9144000" cy="20097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200"/>
          </a:p>
        </p:txBody>
      </p:sp>
      <p:sp>
        <p:nvSpPr>
          <p:cNvPr id="4" name="Rectangle 3" descr="&quot;&quot;">
            <a:extLst>
              <a:ext uri="{FF2B5EF4-FFF2-40B4-BE49-F238E27FC236}">
                <a16:creationId xmlns:a16="http://schemas.microsoft.com/office/drawing/2014/main" id="{CD767F50-E54C-9FF7-7AA2-480248082E11}"/>
              </a:ext>
            </a:extLst>
          </p:cNvPr>
          <p:cNvSpPr/>
          <p:nvPr userDrawn="1"/>
        </p:nvSpPr>
        <p:spPr>
          <a:xfrm>
            <a:off x="696913" y="4035425"/>
            <a:ext cx="7750175" cy="444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200">
              <a:solidFill>
                <a:schemeClr val="tx1">
                  <a:lumMod val="75000"/>
                  <a:lumOff val="25000"/>
                </a:schemeClr>
              </a:solidFill>
            </a:endParaRPr>
          </a:p>
        </p:txBody>
      </p:sp>
      <p:sp>
        <p:nvSpPr>
          <p:cNvPr id="2" name="Title 1"/>
          <p:cNvSpPr>
            <a:spLocks noGrp="1"/>
          </p:cNvSpPr>
          <p:nvPr>
            <p:ph type="title"/>
          </p:nvPr>
        </p:nvSpPr>
        <p:spPr/>
        <p:txBody>
          <a:bodyPr/>
          <a:lstStyle>
            <a:lvl1pPr algn="l">
              <a:defRPr lang="en-US" sz="2100" kern="1200"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6" name="Text Placeholder 10"/>
          <p:cNvSpPr>
            <a:spLocks noGrp="1"/>
          </p:cNvSpPr>
          <p:nvPr>
            <p:ph type="body" sz="quarter" idx="33"/>
          </p:nvPr>
        </p:nvSpPr>
        <p:spPr>
          <a:xfrm>
            <a:off x="685799" y="3354712"/>
            <a:ext cx="548640" cy="457200"/>
          </a:xfrm>
        </p:spPr>
        <p:txBody>
          <a:bodyPr anchor="ctr"/>
          <a:lstStyle>
            <a:lvl1pPr marL="0" indent="0" algn="l">
              <a:buNone/>
              <a:defRPr sz="1050" b="1">
                <a:solidFill>
                  <a:schemeClr val="tx1"/>
                </a:solidFill>
                <a:latin typeface="+mj-lt"/>
              </a:defRPr>
            </a:lvl1pPr>
          </a:lstStyle>
          <a:p>
            <a:pPr lvl="0"/>
            <a:r>
              <a:rPr lang="en-US" noProof="0"/>
              <a:t>Click to edit Master text styles</a:t>
            </a:r>
          </a:p>
        </p:txBody>
      </p:sp>
      <p:sp>
        <p:nvSpPr>
          <p:cNvPr id="7" name="Text Placeholder 10"/>
          <p:cNvSpPr>
            <a:spLocks noGrp="1"/>
          </p:cNvSpPr>
          <p:nvPr>
            <p:ph type="body" sz="quarter" idx="34"/>
          </p:nvPr>
        </p:nvSpPr>
        <p:spPr>
          <a:xfrm>
            <a:off x="147447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8" name="Text Placeholder 10"/>
          <p:cNvSpPr>
            <a:spLocks noGrp="1"/>
          </p:cNvSpPr>
          <p:nvPr>
            <p:ph type="body" sz="quarter" idx="35"/>
          </p:nvPr>
        </p:nvSpPr>
        <p:spPr>
          <a:xfrm>
            <a:off x="206541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9" name="Text Placeholder 10"/>
          <p:cNvSpPr>
            <a:spLocks noGrp="1"/>
          </p:cNvSpPr>
          <p:nvPr>
            <p:ph type="body" sz="quarter" idx="36"/>
          </p:nvPr>
        </p:nvSpPr>
        <p:spPr>
          <a:xfrm>
            <a:off x="265635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0" name="Text Placeholder 10"/>
          <p:cNvSpPr>
            <a:spLocks noGrp="1"/>
          </p:cNvSpPr>
          <p:nvPr>
            <p:ph type="body" sz="quarter" idx="37"/>
          </p:nvPr>
        </p:nvSpPr>
        <p:spPr>
          <a:xfrm>
            <a:off x="324729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2" name="Text Placeholder 10"/>
          <p:cNvSpPr>
            <a:spLocks noGrp="1"/>
          </p:cNvSpPr>
          <p:nvPr>
            <p:ph type="body" sz="quarter" idx="39"/>
          </p:nvPr>
        </p:nvSpPr>
        <p:spPr>
          <a:xfrm>
            <a:off x="383823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3" name="Text Placeholder 10"/>
          <p:cNvSpPr>
            <a:spLocks noGrp="1"/>
          </p:cNvSpPr>
          <p:nvPr>
            <p:ph type="body" sz="quarter" idx="40"/>
          </p:nvPr>
        </p:nvSpPr>
        <p:spPr>
          <a:xfrm>
            <a:off x="442917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4" name="Text Placeholder 10"/>
          <p:cNvSpPr>
            <a:spLocks noGrp="1"/>
          </p:cNvSpPr>
          <p:nvPr>
            <p:ph type="body" sz="quarter" idx="41"/>
          </p:nvPr>
        </p:nvSpPr>
        <p:spPr>
          <a:xfrm>
            <a:off x="502011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6" name="Text Placeholder 10"/>
          <p:cNvSpPr>
            <a:spLocks noGrp="1"/>
          </p:cNvSpPr>
          <p:nvPr>
            <p:ph type="body" sz="quarter" idx="43"/>
          </p:nvPr>
        </p:nvSpPr>
        <p:spPr>
          <a:xfrm>
            <a:off x="561105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7" name="Text Placeholder 10"/>
          <p:cNvSpPr>
            <a:spLocks noGrp="1"/>
          </p:cNvSpPr>
          <p:nvPr>
            <p:ph type="body" sz="quarter" idx="44"/>
          </p:nvPr>
        </p:nvSpPr>
        <p:spPr>
          <a:xfrm>
            <a:off x="620199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5" name="Text Placeholder 10"/>
          <p:cNvSpPr>
            <a:spLocks noGrp="1"/>
          </p:cNvSpPr>
          <p:nvPr>
            <p:ph type="body" sz="quarter" idx="42"/>
          </p:nvPr>
        </p:nvSpPr>
        <p:spPr>
          <a:xfrm>
            <a:off x="679293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8" name="Text Placeholder 10"/>
          <p:cNvSpPr>
            <a:spLocks noGrp="1"/>
          </p:cNvSpPr>
          <p:nvPr>
            <p:ph type="body" sz="quarter" idx="45"/>
          </p:nvPr>
        </p:nvSpPr>
        <p:spPr>
          <a:xfrm>
            <a:off x="7383870"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9" name="Text Placeholder 10"/>
          <p:cNvSpPr>
            <a:spLocks noGrp="1"/>
          </p:cNvSpPr>
          <p:nvPr>
            <p:ph type="body" sz="quarter" idx="46"/>
          </p:nvPr>
        </p:nvSpPr>
        <p:spPr>
          <a:xfrm>
            <a:off x="7974814" y="3502152"/>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11" name="Text Placeholder 10"/>
          <p:cNvSpPr>
            <a:spLocks noGrp="1"/>
          </p:cNvSpPr>
          <p:nvPr>
            <p:ph type="body" sz="quarter" idx="38"/>
          </p:nvPr>
        </p:nvSpPr>
        <p:spPr>
          <a:xfrm>
            <a:off x="685800" y="4292468"/>
            <a:ext cx="548640" cy="457200"/>
          </a:xfrm>
        </p:spPr>
        <p:txBody>
          <a:bodyPr anchor="ctr"/>
          <a:lstStyle>
            <a:lvl1pPr marL="0" indent="0" algn="l">
              <a:buNone/>
              <a:defRPr sz="1050" b="1">
                <a:solidFill>
                  <a:schemeClr val="tx1"/>
                </a:solidFill>
                <a:latin typeface="+mj-lt"/>
              </a:defRPr>
            </a:lvl1pPr>
          </a:lstStyle>
          <a:p>
            <a:pPr lvl="0"/>
            <a:r>
              <a:rPr lang="en-US" noProof="0"/>
              <a:t>Click to edit Master text styles</a:t>
            </a:r>
          </a:p>
        </p:txBody>
      </p:sp>
      <p:sp>
        <p:nvSpPr>
          <p:cNvPr id="20" name="Text Placeholder 10"/>
          <p:cNvSpPr>
            <a:spLocks noGrp="1"/>
          </p:cNvSpPr>
          <p:nvPr>
            <p:ph type="body" sz="quarter" idx="47"/>
          </p:nvPr>
        </p:nvSpPr>
        <p:spPr>
          <a:xfrm>
            <a:off x="1477436"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21" name="Text Placeholder 10"/>
          <p:cNvSpPr>
            <a:spLocks noGrp="1"/>
          </p:cNvSpPr>
          <p:nvPr>
            <p:ph type="body" sz="quarter" idx="48"/>
          </p:nvPr>
        </p:nvSpPr>
        <p:spPr>
          <a:xfrm>
            <a:off x="2068202"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22" name="Text Placeholder 10"/>
          <p:cNvSpPr>
            <a:spLocks noGrp="1"/>
          </p:cNvSpPr>
          <p:nvPr>
            <p:ph type="body" sz="quarter" idx="49"/>
          </p:nvPr>
        </p:nvSpPr>
        <p:spPr>
          <a:xfrm>
            <a:off x="2658967"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23" name="Text Placeholder 10"/>
          <p:cNvSpPr>
            <a:spLocks noGrp="1"/>
          </p:cNvSpPr>
          <p:nvPr>
            <p:ph type="body" sz="quarter" idx="50"/>
          </p:nvPr>
        </p:nvSpPr>
        <p:spPr>
          <a:xfrm>
            <a:off x="3249732"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24" name="Text Placeholder 10"/>
          <p:cNvSpPr>
            <a:spLocks noGrp="1"/>
          </p:cNvSpPr>
          <p:nvPr>
            <p:ph type="body" sz="quarter" idx="51"/>
          </p:nvPr>
        </p:nvSpPr>
        <p:spPr>
          <a:xfrm>
            <a:off x="3840497"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25" name="Text Placeholder 10"/>
          <p:cNvSpPr>
            <a:spLocks noGrp="1"/>
          </p:cNvSpPr>
          <p:nvPr>
            <p:ph type="body" sz="quarter" idx="52"/>
          </p:nvPr>
        </p:nvSpPr>
        <p:spPr>
          <a:xfrm>
            <a:off x="4431263"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26" name="Text Placeholder 10"/>
          <p:cNvSpPr>
            <a:spLocks noGrp="1"/>
          </p:cNvSpPr>
          <p:nvPr>
            <p:ph type="body" sz="quarter" idx="53"/>
          </p:nvPr>
        </p:nvSpPr>
        <p:spPr>
          <a:xfrm>
            <a:off x="5022028"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28" name="Text Placeholder 10"/>
          <p:cNvSpPr>
            <a:spLocks noGrp="1"/>
          </p:cNvSpPr>
          <p:nvPr>
            <p:ph type="body" sz="quarter" idx="55"/>
          </p:nvPr>
        </p:nvSpPr>
        <p:spPr>
          <a:xfrm>
            <a:off x="5612793"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29" name="Text Placeholder 10"/>
          <p:cNvSpPr>
            <a:spLocks noGrp="1"/>
          </p:cNvSpPr>
          <p:nvPr>
            <p:ph type="body" sz="quarter" idx="56"/>
          </p:nvPr>
        </p:nvSpPr>
        <p:spPr>
          <a:xfrm>
            <a:off x="6203558"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27" name="Text Placeholder 10"/>
          <p:cNvSpPr>
            <a:spLocks noGrp="1"/>
          </p:cNvSpPr>
          <p:nvPr>
            <p:ph type="body" sz="quarter" idx="54"/>
          </p:nvPr>
        </p:nvSpPr>
        <p:spPr>
          <a:xfrm>
            <a:off x="6794324"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30" name="Text Placeholder 10"/>
          <p:cNvSpPr>
            <a:spLocks noGrp="1"/>
          </p:cNvSpPr>
          <p:nvPr>
            <p:ph type="body" sz="quarter" idx="57"/>
          </p:nvPr>
        </p:nvSpPr>
        <p:spPr>
          <a:xfrm>
            <a:off x="7385089"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31" name="Text Placeholder 10"/>
          <p:cNvSpPr>
            <a:spLocks noGrp="1"/>
          </p:cNvSpPr>
          <p:nvPr>
            <p:ph type="body" sz="quarter" idx="58"/>
          </p:nvPr>
        </p:nvSpPr>
        <p:spPr>
          <a:xfrm>
            <a:off x="7975854" y="4425696"/>
            <a:ext cx="480060" cy="201776"/>
          </a:xfrm>
        </p:spPr>
        <p:txBody>
          <a:bodyPr>
            <a:noAutofit/>
          </a:bodyPr>
          <a:lstStyle>
            <a:lvl1pPr marL="0" indent="0" algn="ctr">
              <a:buNone/>
              <a:defRPr sz="750">
                <a:solidFill>
                  <a:schemeClr val="tx1"/>
                </a:solidFill>
              </a:defRPr>
            </a:lvl1pPr>
          </a:lstStyle>
          <a:p>
            <a:pPr lvl="0"/>
            <a:r>
              <a:rPr lang="en-US" noProof="0"/>
              <a:t>Click to edit Master text styles</a:t>
            </a:r>
          </a:p>
        </p:txBody>
      </p:sp>
      <p:sp>
        <p:nvSpPr>
          <p:cNvPr id="5" name="Date Placeholder 2">
            <a:extLst>
              <a:ext uri="{FF2B5EF4-FFF2-40B4-BE49-F238E27FC236}">
                <a16:creationId xmlns:a16="http://schemas.microsoft.com/office/drawing/2014/main" id="{A8B298C9-D7EF-F448-2C64-586CCBAB90C7}"/>
              </a:ext>
            </a:extLst>
          </p:cNvPr>
          <p:cNvSpPr>
            <a:spLocks noGrp="1"/>
          </p:cNvSpPr>
          <p:nvPr>
            <p:ph type="dt" sz="half" idx="59"/>
          </p:nvPr>
        </p:nvSpPr>
        <p:spPr/>
        <p:txBody>
          <a:bodyPr/>
          <a:lstStyle>
            <a:lvl1pPr>
              <a:defRPr sz="675"/>
            </a:lvl1pPr>
          </a:lstStyle>
          <a:p>
            <a:pPr>
              <a:defRPr/>
            </a:pPr>
            <a:r>
              <a:rPr lang="en-GB"/>
              <a:t>20XX</a:t>
            </a:r>
          </a:p>
        </p:txBody>
      </p:sp>
      <p:sp>
        <p:nvSpPr>
          <p:cNvPr id="32" name="Footer Placeholder 3">
            <a:extLst>
              <a:ext uri="{FF2B5EF4-FFF2-40B4-BE49-F238E27FC236}">
                <a16:creationId xmlns:a16="http://schemas.microsoft.com/office/drawing/2014/main" id="{89C9768A-3562-39CB-875C-E99D0DC9ED39}"/>
              </a:ext>
            </a:extLst>
          </p:cNvPr>
          <p:cNvSpPr>
            <a:spLocks noGrp="1"/>
          </p:cNvSpPr>
          <p:nvPr>
            <p:ph type="ftr" sz="quarter" idx="60"/>
          </p:nvPr>
        </p:nvSpPr>
        <p:spPr/>
        <p:txBody>
          <a:bodyPr/>
          <a:lstStyle>
            <a:lvl1pPr>
              <a:defRPr sz="675"/>
            </a:lvl1pPr>
          </a:lstStyle>
          <a:p>
            <a:pPr>
              <a:defRPr/>
            </a:pPr>
            <a:r>
              <a:rPr lang="en-GB"/>
              <a:t>Pitch Deck</a:t>
            </a:r>
          </a:p>
        </p:txBody>
      </p:sp>
      <p:sp>
        <p:nvSpPr>
          <p:cNvPr id="33" name="Slide Number Placeholder 4">
            <a:extLst>
              <a:ext uri="{FF2B5EF4-FFF2-40B4-BE49-F238E27FC236}">
                <a16:creationId xmlns:a16="http://schemas.microsoft.com/office/drawing/2014/main" id="{8EF71F52-4440-06AA-DC2F-D4D604DC61C3}"/>
              </a:ext>
            </a:extLst>
          </p:cNvPr>
          <p:cNvSpPr>
            <a:spLocks noGrp="1"/>
          </p:cNvSpPr>
          <p:nvPr>
            <p:ph type="sldNum" sz="quarter" idx="61"/>
          </p:nvPr>
        </p:nvSpPr>
        <p:spPr/>
        <p:txBody>
          <a:bodyPr/>
          <a:lstStyle>
            <a:lvl1pPr>
              <a:defRPr sz="675" smtClean="0"/>
            </a:lvl1pPr>
          </a:lstStyle>
          <a:p>
            <a:pPr>
              <a:defRPr/>
            </a:pPr>
            <a:fld id="{240AB318-2379-CB47-B2D6-75875F54CEBC}" type="slidenum">
              <a:rPr lang="en-GB"/>
              <a:pPr>
                <a:defRPr/>
              </a:pPr>
              <a:t>‹N°›</a:t>
            </a:fld>
            <a:endParaRPr lang="en-GB"/>
          </a:p>
        </p:txBody>
      </p:sp>
    </p:spTree>
    <p:extLst>
      <p:ext uri="{BB962C8B-B14F-4D97-AF65-F5344CB8AC3E}">
        <p14:creationId xmlns:p14="http://schemas.microsoft.com/office/powerpoint/2010/main" val="334040992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cxnSp>
        <p:nvCxnSpPr>
          <p:cNvPr id="3" name="Straight Connector 6" descr="&quot;&quot;">
            <a:extLst>
              <a:ext uri="{FF2B5EF4-FFF2-40B4-BE49-F238E27FC236}">
                <a16:creationId xmlns:a16="http://schemas.microsoft.com/office/drawing/2014/main" id="{30143E60-96DC-FB20-1ADD-FFF1A1C68908}"/>
              </a:ext>
            </a:extLst>
          </p:cNvPr>
          <p:cNvCxnSpPr>
            <a:cxnSpLocks/>
          </p:cNvCxnSpPr>
          <p:nvPr/>
        </p:nvCxnSpPr>
        <p:spPr>
          <a:xfrm flipV="1">
            <a:off x="0" y="0"/>
            <a:ext cx="19431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7" descr="&quot;&quot;">
            <a:extLst>
              <a:ext uri="{FF2B5EF4-FFF2-40B4-BE49-F238E27FC236}">
                <a16:creationId xmlns:a16="http://schemas.microsoft.com/office/drawing/2014/main" id="{33BE56FA-8C02-A3CD-BB5C-8042E76332B1}"/>
              </a:ext>
            </a:extLst>
          </p:cNvPr>
          <p:cNvCxnSpPr>
            <a:cxnSpLocks/>
          </p:cNvCxnSpPr>
          <p:nvPr/>
        </p:nvCxnSpPr>
        <p:spPr>
          <a:xfrm flipH="1">
            <a:off x="0" y="0"/>
            <a:ext cx="528638" cy="10271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ctr">
              <a:defRPr lang="en-US" sz="2100" kern="1200"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7" name="SmartArt Placeholder 6"/>
          <p:cNvSpPr>
            <a:spLocks noGrp="1"/>
          </p:cNvSpPr>
          <p:nvPr>
            <p:ph type="dgm" sz="quarter" idx="15"/>
          </p:nvPr>
        </p:nvSpPr>
        <p:spPr>
          <a:xfrm>
            <a:off x="628650" y="2139084"/>
            <a:ext cx="7886700" cy="3695338"/>
          </a:xfrm>
        </p:spPr>
        <p:txBody>
          <a:bodyPr/>
          <a:lstStyle/>
          <a:p>
            <a:pPr lvl="0"/>
            <a:r>
              <a:rPr lang="en-US" noProof="0"/>
              <a:t>Click icon to add SmartArt graphic</a:t>
            </a:r>
            <a:endParaRPr lang="en-GB" noProof="0"/>
          </a:p>
        </p:txBody>
      </p:sp>
      <p:sp>
        <p:nvSpPr>
          <p:cNvPr id="5" name="Date Placeholder 2">
            <a:extLst>
              <a:ext uri="{FF2B5EF4-FFF2-40B4-BE49-F238E27FC236}">
                <a16:creationId xmlns:a16="http://schemas.microsoft.com/office/drawing/2014/main" id="{B9F286CC-0874-BE6C-84CD-C2EFAF4281C3}"/>
              </a:ext>
            </a:extLst>
          </p:cNvPr>
          <p:cNvSpPr>
            <a:spLocks noGrp="1"/>
          </p:cNvSpPr>
          <p:nvPr>
            <p:ph type="dt" sz="half" idx="16"/>
          </p:nvPr>
        </p:nvSpPr>
        <p:spPr/>
        <p:txBody>
          <a:bodyPr/>
          <a:lstStyle>
            <a:lvl1pPr>
              <a:defRPr sz="675"/>
            </a:lvl1pPr>
          </a:lstStyle>
          <a:p>
            <a:pPr>
              <a:defRPr/>
            </a:pPr>
            <a:r>
              <a:rPr lang="en-GB"/>
              <a:t>20XX</a:t>
            </a:r>
          </a:p>
        </p:txBody>
      </p:sp>
      <p:sp>
        <p:nvSpPr>
          <p:cNvPr id="6" name="Footer Placeholder 3">
            <a:extLst>
              <a:ext uri="{FF2B5EF4-FFF2-40B4-BE49-F238E27FC236}">
                <a16:creationId xmlns:a16="http://schemas.microsoft.com/office/drawing/2014/main" id="{83ED1453-6AF1-76F6-0E5A-4087EF34CC56}"/>
              </a:ext>
            </a:extLst>
          </p:cNvPr>
          <p:cNvSpPr>
            <a:spLocks noGrp="1"/>
          </p:cNvSpPr>
          <p:nvPr>
            <p:ph type="ftr" sz="quarter" idx="17"/>
          </p:nvPr>
        </p:nvSpPr>
        <p:spPr/>
        <p:txBody>
          <a:bodyPr/>
          <a:lstStyle>
            <a:lvl1pPr>
              <a:defRPr sz="675"/>
            </a:lvl1pPr>
          </a:lstStyle>
          <a:p>
            <a:pPr>
              <a:defRPr/>
            </a:pPr>
            <a:r>
              <a:rPr lang="en-GB"/>
              <a:t>Pitch Deck</a:t>
            </a:r>
          </a:p>
        </p:txBody>
      </p:sp>
      <p:sp>
        <p:nvSpPr>
          <p:cNvPr id="8" name="Slide Number Placeholder 4">
            <a:extLst>
              <a:ext uri="{FF2B5EF4-FFF2-40B4-BE49-F238E27FC236}">
                <a16:creationId xmlns:a16="http://schemas.microsoft.com/office/drawing/2014/main" id="{88EA181F-9DB6-AE77-F883-0567C5691B36}"/>
              </a:ext>
            </a:extLst>
          </p:cNvPr>
          <p:cNvSpPr>
            <a:spLocks noGrp="1"/>
          </p:cNvSpPr>
          <p:nvPr>
            <p:ph type="sldNum" sz="quarter" idx="18"/>
          </p:nvPr>
        </p:nvSpPr>
        <p:spPr/>
        <p:txBody>
          <a:bodyPr/>
          <a:lstStyle>
            <a:lvl1pPr>
              <a:defRPr sz="675" smtClean="0"/>
            </a:lvl1pPr>
          </a:lstStyle>
          <a:p>
            <a:pPr>
              <a:defRPr/>
            </a:pPr>
            <a:fld id="{76D50CBB-50A9-A742-ABFF-BE9127F253C2}" type="slidenum">
              <a:rPr lang="en-GB"/>
              <a:pPr>
                <a:defRPr/>
              </a:pPr>
              <a:t>‹N°›</a:t>
            </a:fld>
            <a:endParaRPr lang="en-GB"/>
          </a:p>
        </p:txBody>
      </p:sp>
    </p:spTree>
    <p:extLst>
      <p:ext uri="{BB962C8B-B14F-4D97-AF65-F5344CB8AC3E}">
        <p14:creationId xmlns:p14="http://schemas.microsoft.com/office/powerpoint/2010/main" val="3471278285"/>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eam Slide 4 People">
    <p:spTree>
      <p:nvGrpSpPr>
        <p:cNvPr id="1" name=""/>
        <p:cNvGrpSpPr/>
        <p:nvPr/>
      </p:nvGrpSpPr>
      <p:grpSpPr>
        <a:xfrm>
          <a:off x="0" y="0"/>
          <a:ext cx="0" cy="0"/>
          <a:chOff x="0" y="0"/>
          <a:chExt cx="0" cy="0"/>
        </a:xfrm>
      </p:grpSpPr>
      <p:cxnSp>
        <p:nvCxnSpPr>
          <p:cNvPr id="4" name="Straight Connector 6" descr="&quot;&quot;">
            <a:extLst>
              <a:ext uri="{FF2B5EF4-FFF2-40B4-BE49-F238E27FC236}">
                <a16:creationId xmlns:a16="http://schemas.microsoft.com/office/drawing/2014/main" id="{D565ABA9-BD75-C766-5100-350BA13F6102}"/>
              </a:ext>
            </a:extLst>
          </p:cNvPr>
          <p:cNvCxnSpPr/>
          <p:nvPr/>
        </p:nvCxnSpPr>
        <p:spPr>
          <a:xfrm flipH="1" flipV="1">
            <a:off x="5500688" y="0"/>
            <a:ext cx="3643312"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7" descr="&quot;&quot;">
            <a:extLst>
              <a:ext uri="{FF2B5EF4-FFF2-40B4-BE49-F238E27FC236}">
                <a16:creationId xmlns:a16="http://schemas.microsoft.com/office/drawing/2014/main" id="{30F868BE-6FE5-6CDE-5ED0-AD0FB1798947}"/>
              </a:ext>
            </a:extLst>
          </p:cNvPr>
          <p:cNvCxnSpPr>
            <a:cxnSpLocks/>
          </p:cNvCxnSpPr>
          <p:nvPr/>
        </p:nvCxnSpPr>
        <p:spPr>
          <a:xfrm>
            <a:off x="8615363" y="0"/>
            <a:ext cx="528637"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413867" y="892178"/>
            <a:ext cx="6316266" cy="1325563"/>
          </a:xfrm>
        </p:spPr>
        <p:txBody>
          <a:bodyPr/>
          <a:lstStyle>
            <a:lvl1pPr algn="ctr">
              <a:defRPr lang="en-US" sz="2100" kern="1200"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11" name="Picture Placeholder 10"/>
          <p:cNvSpPr>
            <a:spLocks noGrp="1"/>
          </p:cNvSpPr>
          <p:nvPr>
            <p:ph type="pic" sz="quarter" idx="14"/>
          </p:nvPr>
        </p:nvSpPr>
        <p:spPr>
          <a:xfrm>
            <a:off x="1115386" y="2886075"/>
            <a:ext cx="1384133" cy="1845511"/>
          </a:xfrm>
          <a:solidFill>
            <a:schemeClr val="bg1">
              <a:lumMod val="95000"/>
            </a:schemeClr>
          </a:solidFill>
        </p:spPr>
        <p:txBody>
          <a:bodyPr/>
          <a:lstStyle/>
          <a:p>
            <a:pPr lvl="0"/>
            <a:r>
              <a:rPr lang="en-US" noProof="0"/>
              <a:t>Click icon to add picture</a:t>
            </a:r>
            <a:endParaRPr lang="en-GB" noProof="0"/>
          </a:p>
        </p:txBody>
      </p:sp>
      <p:sp>
        <p:nvSpPr>
          <p:cNvPr id="3" name="Text Placeholder 2"/>
          <p:cNvSpPr>
            <a:spLocks noGrp="1"/>
          </p:cNvSpPr>
          <p:nvPr>
            <p:ph type="body" idx="1"/>
          </p:nvPr>
        </p:nvSpPr>
        <p:spPr>
          <a:xfrm>
            <a:off x="983669" y="5084525"/>
            <a:ext cx="1647464" cy="343061"/>
          </a:xfrm>
        </p:spPr>
        <p:txBody>
          <a:bodyPr anchor="ctr">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6" name="Text Placeholder 2"/>
          <p:cNvSpPr>
            <a:spLocks noGrp="1"/>
          </p:cNvSpPr>
          <p:nvPr>
            <p:ph type="body" idx="21"/>
          </p:nvPr>
        </p:nvSpPr>
        <p:spPr>
          <a:xfrm>
            <a:off x="1115386" y="5464115"/>
            <a:ext cx="1384133" cy="343061"/>
          </a:xfrm>
        </p:spPr>
        <p:txBody>
          <a:bodyPr anchor="t">
            <a:noAutofit/>
          </a:bodyPr>
          <a:lstStyle>
            <a:lvl1pPr marL="0" indent="0" algn="ctr">
              <a:buNone/>
              <a:defRPr lang="en-US" sz="7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7" name="Picture Placeholder 10"/>
          <p:cNvSpPr>
            <a:spLocks noGrp="1"/>
          </p:cNvSpPr>
          <p:nvPr>
            <p:ph type="pic" sz="quarter" idx="15"/>
          </p:nvPr>
        </p:nvSpPr>
        <p:spPr>
          <a:xfrm>
            <a:off x="2877686" y="2886075"/>
            <a:ext cx="1384133" cy="1845511"/>
          </a:xfrm>
          <a:solidFill>
            <a:schemeClr val="bg1">
              <a:lumMod val="95000"/>
            </a:schemeClr>
          </a:solidFill>
        </p:spPr>
        <p:txBody>
          <a:bodyPr/>
          <a:lstStyle/>
          <a:p>
            <a:pPr lvl="0"/>
            <a:r>
              <a:rPr lang="en-US" noProof="0"/>
              <a:t>Click icon to add picture</a:t>
            </a:r>
            <a:endParaRPr lang="en-GB" noProof="0"/>
          </a:p>
        </p:txBody>
      </p:sp>
      <p:sp>
        <p:nvSpPr>
          <p:cNvPr id="23" name="Text Placeholder 2"/>
          <p:cNvSpPr>
            <a:spLocks noGrp="1"/>
          </p:cNvSpPr>
          <p:nvPr>
            <p:ph type="body" idx="18"/>
          </p:nvPr>
        </p:nvSpPr>
        <p:spPr>
          <a:xfrm>
            <a:off x="2780706" y="5099207"/>
            <a:ext cx="1608787" cy="343061"/>
          </a:xfrm>
        </p:spPr>
        <p:txBody>
          <a:bodyPr anchor="ctr">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7" name="Text Placeholder 2"/>
          <p:cNvSpPr>
            <a:spLocks noGrp="1"/>
          </p:cNvSpPr>
          <p:nvPr>
            <p:ph type="body" idx="22"/>
          </p:nvPr>
        </p:nvSpPr>
        <p:spPr>
          <a:xfrm>
            <a:off x="2877685" y="5478797"/>
            <a:ext cx="1391962" cy="343061"/>
          </a:xfrm>
        </p:spPr>
        <p:txBody>
          <a:bodyPr anchor="t">
            <a:noAutofit/>
          </a:bodyPr>
          <a:lstStyle>
            <a:lvl1pPr marL="0" indent="0" algn="ctr">
              <a:buNone/>
              <a:defRPr lang="en-US" sz="7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8" name="Picture Placeholder 10"/>
          <p:cNvSpPr>
            <a:spLocks noGrp="1"/>
          </p:cNvSpPr>
          <p:nvPr>
            <p:ph type="pic" sz="quarter" idx="16"/>
          </p:nvPr>
        </p:nvSpPr>
        <p:spPr>
          <a:xfrm>
            <a:off x="4745684" y="2886075"/>
            <a:ext cx="1384133" cy="1845511"/>
          </a:xfrm>
          <a:solidFill>
            <a:schemeClr val="bg1">
              <a:lumMod val="95000"/>
            </a:schemeClr>
          </a:solidFill>
        </p:spPr>
        <p:txBody>
          <a:bodyPr/>
          <a:lstStyle/>
          <a:p>
            <a:pPr lvl="1"/>
            <a:r>
              <a:rPr lang="en-US" noProof="0"/>
              <a:t>Click icon to add picture</a:t>
            </a:r>
            <a:endParaRPr lang="en-GB" noProof="0"/>
          </a:p>
        </p:txBody>
      </p:sp>
      <p:sp>
        <p:nvSpPr>
          <p:cNvPr id="24" name="Text Placeholder 2"/>
          <p:cNvSpPr>
            <a:spLocks noGrp="1"/>
          </p:cNvSpPr>
          <p:nvPr>
            <p:ph type="body" idx="19"/>
          </p:nvPr>
        </p:nvSpPr>
        <p:spPr>
          <a:xfrm>
            <a:off x="4648704" y="5099207"/>
            <a:ext cx="1599739" cy="343061"/>
          </a:xfrm>
        </p:spPr>
        <p:txBody>
          <a:bodyPr anchor="ctr">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8" name="Text Placeholder 2"/>
          <p:cNvSpPr>
            <a:spLocks noGrp="1"/>
          </p:cNvSpPr>
          <p:nvPr>
            <p:ph type="body" idx="23"/>
          </p:nvPr>
        </p:nvSpPr>
        <p:spPr>
          <a:xfrm>
            <a:off x="4745683" y="5478797"/>
            <a:ext cx="1384133" cy="343061"/>
          </a:xfrm>
        </p:spPr>
        <p:txBody>
          <a:bodyPr anchor="t">
            <a:noAutofit/>
          </a:bodyPr>
          <a:lstStyle>
            <a:lvl1pPr marL="0" indent="0" algn="ctr">
              <a:buNone/>
              <a:defRPr lang="en-US" sz="7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9" name="Picture Placeholder 10"/>
          <p:cNvSpPr>
            <a:spLocks noGrp="1"/>
          </p:cNvSpPr>
          <p:nvPr>
            <p:ph type="pic" sz="quarter" idx="17"/>
          </p:nvPr>
        </p:nvSpPr>
        <p:spPr>
          <a:xfrm>
            <a:off x="6560594" y="2886075"/>
            <a:ext cx="1384133" cy="1845511"/>
          </a:xfrm>
          <a:solidFill>
            <a:schemeClr val="bg1">
              <a:lumMod val="95000"/>
            </a:schemeClr>
          </a:solidFill>
        </p:spPr>
        <p:txBody>
          <a:bodyPr/>
          <a:lstStyle/>
          <a:p>
            <a:pPr lvl="0"/>
            <a:r>
              <a:rPr lang="en-US" noProof="0"/>
              <a:t>Click icon to add picture</a:t>
            </a:r>
            <a:endParaRPr lang="en-GB" noProof="0"/>
          </a:p>
        </p:txBody>
      </p:sp>
      <p:sp>
        <p:nvSpPr>
          <p:cNvPr id="25" name="Text Placeholder 2"/>
          <p:cNvSpPr>
            <a:spLocks noGrp="1"/>
          </p:cNvSpPr>
          <p:nvPr>
            <p:ph type="body" idx="20"/>
          </p:nvPr>
        </p:nvSpPr>
        <p:spPr>
          <a:xfrm>
            <a:off x="6463614" y="5084525"/>
            <a:ext cx="1599738" cy="343061"/>
          </a:xfrm>
        </p:spPr>
        <p:txBody>
          <a:bodyPr anchor="ctr">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9" name="Text Placeholder 2"/>
          <p:cNvSpPr>
            <a:spLocks noGrp="1"/>
          </p:cNvSpPr>
          <p:nvPr>
            <p:ph type="body" idx="24"/>
          </p:nvPr>
        </p:nvSpPr>
        <p:spPr>
          <a:xfrm>
            <a:off x="6560593" y="5464115"/>
            <a:ext cx="1384133" cy="343061"/>
          </a:xfrm>
        </p:spPr>
        <p:txBody>
          <a:bodyPr anchor="t">
            <a:noAutofit/>
          </a:bodyPr>
          <a:lstStyle>
            <a:lvl1pPr marL="0" indent="0" algn="ctr">
              <a:buNone/>
              <a:defRPr lang="en-US" sz="7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6" name="Date Placeholder 6">
            <a:extLst>
              <a:ext uri="{FF2B5EF4-FFF2-40B4-BE49-F238E27FC236}">
                <a16:creationId xmlns:a16="http://schemas.microsoft.com/office/drawing/2014/main" id="{C740E4A6-8090-F16F-61C7-6CC9D96E0428}"/>
              </a:ext>
            </a:extLst>
          </p:cNvPr>
          <p:cNvSpPr>
            <a:spLocks noGrp="1"/>
          </p:cNvSpPr>
          <p:nvPr>
            <p:ph type="dt" sz="half" idx="25"/>
          </p:nvPr>
        </p:nvSpPr>
        <p:spPr/>
        <p:txBody>
          <a:bodyPr/>
          <a:lstStyle>
            <a:lvl1pPr>
              <a:defRPr sz="675"/>
            </a:lvl1pPr>
          </a:lstStyle>
          <a:p>
            <a:pPr>
              <a:defRPr/>
            </a:pPr>
            <a:r>
              <a:rPr lang="en-GB"/>
              <a:t>20XX</a:t>
            </a:r>
          </a:p>
        </p:txBody>
      </p:sp>
      <p:sp>
        <p:nvSpPr>
          <p:cNvPr id="7" name="Footer Placeholder 7">
            <a:extLst>
              <a:ext uri="{FF2B5EF4-FFF2-40B4-BE49-F238E27FC236}">
                <a16:creationId xmlns:a16="http://schemas.microsoft.com/office/drawing/2014/main" id="{24FF3936-BD01-14E5-3A24-958773250C4D}"/>
              </a:ext>
            </a:extLst>
          </p:cNvPr>
          <p:cNvSpPr>
            <a:spLocks noGrp="1"/>
          </p:cNvSpPr>
          <p:nvPr>
            <p:ph type="ftr" sz="quarter" idx="26"/>
          </p:nvPr>
        </p:nvSpPr>
        <p:spPr/>
        <p:txBody>
          <a:bodyPr/>
          <a:lstStyle>
            <a:lvl1pPr>
              <a:defRPr sz="675"/>
            </a:lvl1pPr>
          </a:lstStyle>
          <a:p>
            <a:pPr>
              <a:defRPr/>
            </a:pPr>
            <a:r>
              <a:rPr lang="en-GB"/>
              <a:t>Pitch Deck</a:t>
            </a:r>
          </a:p>
        </p:txBody>
      </p:sp>
      <p:sp>
        <p:nvSpPr>
          <p:cNvPr id="8" name="Slide Number Placeholder 8">
            <a:extLst>
              <a:ext uri="{FF2B5EF4-FFF2-40B4-BE49-F238E27FC236}">
                <a16:creationId xmlns:a16="http://schemas.microsoft.com/office/drawing/2014/main" id="{434FAA24-DA5B-BECA-CA0E-8367B45708B9}"/>
              </a:ext>
            </a:extLst>
          </p:cNvPr>
          <p:cNvSpPr>
            <a:spLocks noGrp="1"/>
          </p:cNvSpPr>
          <p:nvPr>
            <p:ph type="sldNum" sz="quarter" idx="27"/>
          </p:nvPr>
        </p:nvSpPr>
        <p:spPr/>
        <p:txBody>
          <a:bodyPr/>
          <a:lstStyle>
            <a:lvl1pPr>
              <a:defRPr sz="675" smtClean="0"/>
            </a:lvl1pPr>
          </a:lstStyle>
          <a:p>
            <a:pPr>
              <a:defRPr/>
            </a:pPr>
            <a:fld id="{5AFA319B-48F4-DB40-81D4-574870E1C6EE}" type="slidenum">
              <a:rPr lang="en-GB"/>
              <a:pPr>
                <a:defRPr/>
              </a:pPr>
              <a:t>‹N°›</a:t>
            </a:fld>
            <a:endParaRPr lang="en-GB"/>
          </a:p>
        </p:txBody>
      </p:sp>
    </p:spTree>
    <p:extLst>
      <p:ext uri="{BB962C8B-B14F-4D97-AF65-F5344CB8AC3E}">
        <p14:creationId xmlns:p14="http://schemas.microsoft.com/office/powerpoint/2010/main" val="99193961"/>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eam Slide 8 People">
    <p:spTree>
      <p:nvGrpSpPr>
        <p:cNvPr id="1" name=""/>
        <p:cNvGrpSpPr/>
        <p:nvPr/>
      </p:nvGrpSpPr>
      <p:grpSpPr>
        <a:xfrm>
          <a:off x="0" y="0"/>
          <a:ext cx="0" cy="0"/>
          <a:chOff x="0" y="0"/>
          <a:chExt cx="0" cy="0"/>
        </a:xfrm>
      </p:grpSpPr>
      <p:pic>
        <p:nvPicPr>
          <p:cNvPr id="4" name="Graphic 6" descr="&quot;&quot;">
            <a:extLst>
              <a:ext uri="{FF2B5EF4-FFF2-40B4-BE49-F238E27FC236}">
                <a16:creationId xmlns:a16="http://schemas.microsoft.com/office/drawing/2014/main" id="{BB2DD005-C3EB-2F3B-922A-ACFFE4C19E9A}"/>
              </a:ext>
            </a:extLst>
          </p:cNvPr>
          <p:cNvPicPr>
            <a:picLocks noChangeAspect="1"/>
          </p:cNvPicPr>
          <p:nvPr/>
        </p:nvPicPr>
        <p:blipFill>
          <a:blip r:embed="rId3"/>
          <a:stretch>
            <a:fillRect/>
          </a:stretch>
        </p:blipFill>
        <p:spPr>
          <a:xfrm>
            <a:off x="0" y="474663"/>
            <a:ext cx="1543050" cy="1647825"/>
          </a:xfrm>
          <a:prstGeom prst="rect">
            <a:avLst/>
          </a:prstGeom>
        </p:spPr>
      </p:pic>
      <p:pic>
        <p:nvPicPr>
          <p:cNvPr id="5" name="Graphic 7" descr="&quot;&quot;">
            <a:extLst>
              <a:ext uri="{FF2B5EF4-FFF2-40B4-BE49-F238E27FC236}">
                <a16:creationId xmlns:a16="http://schemas.microsoft.com/office/drawing/2014/main" id="{6AAB94EC-E053-232C-47F9-B2612E0B866E}"/>
              </a:ext>
            </a:extLst>
          </p:cNvPr>
          <p:cNvPicPr>
            <a:picLocks noChangeAspect="1"/>
          </p:cNvPicPr>
          <p:nvPr/>
        </p:nvPicPr>
        <p:blipFill>
          <a:blip r:embed="rId4"/>
          <a:stretch>
            <a:fillRect/>
          </a:stretch>
        </p:blipFill>
        <p:spPr>
          <a:xfrm>
            <a:off x="8286750" y="5181600"/>
            <a:ext cx="857250" cy="914400"/>
          </a:xfrm>
          <a:prstGeom prst="rect">
            <a:avLst/>
          </a:prstGeom>
        </p:spPr>
      </p:pic>
      <p:sp>
        <p:nvSpPr>
          <p:cNvPr id="2" name="Title 1"/>
          <p:cNvSpPr>
            <a:spLocks noGrp="1"/>
          </p:cNvSpPr>
          <p:nvPr>
            <p:ph type="title"/>
          </p:nvPr>
        </p:nvSpPr>
        <p:spPr>
          <a:xfrm>
            <a:off x="1413867" y="892178"/>
            <a:ext cx="6316266" cy="1325563"/>
          </a:xfrm>
        </p:spPr>
        <p:txBody>
          <a:bodyPr/>
          <a:lstStyle>
            <a:lvl1pPr algn="ctr">
              <a:defRPr lang="en-US" sz="2100" kern="1200"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11" name="Picture Placeholder 10"/>
          <p:cNvSpPr>
            <a:spLocks noGrp="1"/>
          </p:cNvSpPr>
          <p:nvPr>
            <p:ph type="pic" sz="quarter" idx="14"/>
          </p:nvPr>
        </p:nvSpPr>
        <p:spPr>
          <a:xfrm>
            <a:off x="1407882" y="2428875"/>
            <a:ext cx="800100" cy="1066800"/>
          </a:xfrm>
          <a:solidFill>
            <a:schemeClr val="tx1"/>
          </a:solidFill>
        </p:spPr>
        <p:txBody>
          <a:bodyPr/>
          <a:lstStyle>
            <a:lvl1pPr marL="0" indent="0">
              <a:lnSpc>
                <a:spcPct val="100000"/>
              </a:lnSpc>
              <a:buNone/>
              <a:defRPr sz="675">
                <a:solidFill>
                  <a:schemeClr val="bg1"/>
                </a:solidFill>
              </a:defRPr>
            </a:lvl1pPr>
          </a:lstStyle>
          <a:p>
            <a:pPr lvl="0"/>
            <a:r>
              <a:rPr lang="en-US" noProof="0"/>
              <a:t>Click icon to add picture</a:t>
            </a:r>
            <a:endParaRPr lang="en-GB" noProof="0"/>
          </a:p>
        </p:txBody>
      </p:sp>
      <p:sp>
        <p:nvSpPr>
          <p:cNvPr id="3" name="Text Placeholder 2"/>
          <p:cNvSpPr>
            <a:spLocks noGrp="1"/>
          </p:cNvSpPr>
          <p:nvPr>
            <p:ph type="body" idx="1"/>
          </p:nvPr>
        </p:nvSpPr>
        <p:spPr>
          <a:xfrm>
            <a:off x="1125126" y="3654379"/>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6" name="Text Placeholder 2"/>
          <p:cNvSpPr>
            <a:spLocks noGrp="1"/>
          </p:cNvSpPr>
          <p:nvPr>
            <p:ph type="body" idx="21"/>
          </p:nvPr>
        </p:nvSpPr>
        <p:spPr>
          <a:xfrm>
            <a:off x="1042590" y="3782040"/>
            <a:ext cx="154305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7" name="Picture Placeholder 10"/>
          <p:cNvSpPr>
            <a:spLocks noGrp="1"/>
          </p:cNvSpPr>
          <p:nvPr>
            <p:ph type="pic" sz="quarter" idx="15"/>
          </p:nvPr>
        </p:nvSpPr>
        <p:spPr>
          <a:xfrm>
            <a:off x="3169703" y="2428875"/>
            <a:ext cx="800100" cy="1066800"/>
          </a:xfrm>
          <a:solidFill>
            <a:schemeClr val="tx1"/>
          </a:solidFill>
        </p:spPr>
        <p:txBody>
          <a:bodyPr/>
          <a:lstStyle>
            <a:lvl1pPr marL="0" indent="0">
              <a:lnSpc>
                <a:spcPct val="100000"/>
              </a:lnSpc>
              <a:buNone/>
              <a:defRPr sz="675">
                <a:solidFill>
                  <a:schemeClr val="bg1"/>
                </a:solidFill>
              </a:defRPr>
            </a:lvl1pPr>
          </a:lstStyle>
          <a:p>
            <a:pPr lvl="0"/>
            <a:r>
              <a:rPr lang="en-US" noProof="0"/>
              <a:t>Click icon to add picture</a:t>
            </a:r>
            <a:endParaRPr lang="en-GB" noProof="0"/>
          </a:p>
        </p:txBody>
      </p:sp>
      <p:sp>
        <p:nvSpPr>
          <p:cNvPr id="23" name="Text Placeholder 2"/>
          <p:cNvSpPr>
            <a:spLocks noGrp="1"/>
          </p:cNvSpPr>
          <p:nvPr>
            <p:ph type="body" idx="18"/>
          </p:nvPr>
        </p:nvSpPr>
        <p:spPr>
          <a:xfrm>
            <a:off x="2886947" y="3669061"/>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7" name="Text Placeholder 2"/>
          <p:cNvSpPr>
            <a:spLocks noGrp="1"/>
          </p:cNvSpPr>
          <p:nvPr>
            <p:ph type="body" idx="22"/>
          </p:nvPr>
        </p:nvSpPr>
        <p:spPr>
          <a:xfrm>
            <a:off x="2804411" y="3796722"/>
            <a:ext cx="154305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8" name="Picture Placeholder 10"/>
          <p:cNvSpPr>
            <a:spLocks noGrp="1"/>
          </p:cNvSpPr>
          <p:nvPr>
            <p:ph type="pic" sz="quarter" idx="16"/>
          </p:nvPr>
        </p:nvSpPr>
        <p:spPr>
          <a:xfrm>
            <a:off x="5037701" y="2428875"/>
            <a:ext cx="800100" cy="1066800"/>
          </a:xfrm>
          <a:solidFill>
            <a:schemeClr val="tx1"/>
          </a:solidFill>
        </p:spPr>
        <p:txBody>
          <a:bodyPr/>
          <a:lstStyle>
            <a:lvl1pPr marL="0" indent="0">
              <a:buNone/>
              <a:defRPr sz="675">
                <a:solidFill>
                  <a:schemeClr val="bg1"/>
                </a:solidFill>
              </a:defRPr>
            </a:lvl1pPr>
            <a:lvl2pPr marL="342900" indent="0">
              <a:lnSpc>
                <a:spcPct val="100000"/>
              </a:lnSpc>
              <a:buNone/>
              <a:defRPr sz="675">
                <a:solidFill>
                  <a:schemeClr val="bg1"/>
                </a:solidFill>
              </a:defRPr>
            </a:lvl2pPr>
          </a:lstStyle>
          <a:p>
            <a:pPr lvl="0"/>
            <a:r>
              <a:rPr lang="en-US" noProof="0"/>
              <a:t>Click icon to add picture</a:t>
            </a:r>
            <a:endParaRPr lang="en-GB" noProof="0"/>
          </a:p>
        </p:txBody>
      </p:sp>
      <p:sp>
        <p:nvSpPr>
          <p:cNvPr id="24" name="Text Placeholder 2"/>
          <p:cNvSpPr>
            <a:spLocks noGrp="1"/>
          </p:cNvSpPr>
          <p:nvPr>
            <p:ph type="body" idx="19"/>
          </p:nvPr>
        </p:nvSpPr>
        <p:spPr>
          <a:xfrm>
            <a:off x="4754945" y="3669061"/>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8" name="Text Placeholder 2"/>
          <p:cNvSpPr>
            <a:spLocks noGrp="1"/>
          </p:cNvSpPr>
          <p:nvPr>
            <p:ph type="body" idx="23"/>
          </p:nvPr>
        </p:nvSpPr>
        <p:spPr>
          <a:xfrm>
            <a:off x="4663472" y="3796722"/>
            <a:ext cx="154305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9" name="Picture Placeholder 10"/>
          <p:cNvSpPr>
            <a:spLocks noGrp="1"/>
          </p:cNvSpPr>
          <p:nvPr>
            <p:ph type="pic" sz="quarter" idx="17"/>
          </p:nvPr>
        </p:nvSpPr>
        <p:spPr>
          <a:xfrm>
            <a:off x="6852611" y="2428875"/>
            <a:ext cx="800100" cy="1066800"/>
          </a:xfrm>
          <a:solidFill>
            <a:schemeClr val="tx1"/>
          </a:solidFill>
        </p:spPr>
        <p:txBody>
          <a:bodyPr/>
          <a:lstStyle>
            <a:lvl1pPr marL="0" indent="0">
              <a:lnSpc>
                <a:spcPct val="100000"/>
              </a:lnSpc>
              <a:buNone/>
              <a:defRPr sz="675">
                <a:solidFill>
                  <a:schemeClr val="bg1"/>
                </a:solidFill>
              </a:defRPr>
            </a:lvl1pPr>
          </a:lstStyle>
          <a:p>
            <a:pPr lvl="0"/>
            <a:r>
              <a:rPr lang="en-US" noProof="0"/>
              <a:t>Click icon to add picture</a:t>
            </a:r>
            <a:endParaRPr lang="en-GB" noProof="0"/>
          </a:p>
        </p:txBody>
      </p:sp>
      <p:sp>
        <p:nvSpPr>
          <p:cNvPr id="25" name="Text Placeholder 2"/>
          <p:cNvSpPr>
            <a:spLocks noGrp="1"/>
          </p:cNvSpPr>
          <p:nvPr>
            <p:ph type="body" idx="20"/>
          </p:nvPr>
        </p:nvSpPr>
        <p:spPr>
          <a:xfrm>
            <a:off x="6569855" y="3654379"/>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9" name="Text Placeholder 2"/>
          <p:cNvSpPr>
            <a:spLocks noGrp="1"/>
          </p:cNvSpPr>
          <p:nvPr>
            <p:ph type="body" idx="24"/>
          </p:nvPr>
        </p:nvSpPr>
        <p:spPr>
          <a:xfrm>
            <a:off x="6475824" y="3782040"/>
            <a:ext cx="154305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55" name="Picture Placeholder 10"/>
          <p:cNvSpPr>
            <a:spLocks noGrp="1"/>
          </p:cNvSpPr>
          <p:nvPr>
            <p:ph type="pic" sz="quarter" idx="26"/>
          </p:nvPr>
        </p:nvSpPr>
        <p:spPr>
          <a:xfrm>
            <a:off x="1407882" y="4287711"/>
            <a:ext cx="800100" cy="1066800"/>
          </a:xfrm>
          <a:solidFill>
            <a:schemeClr val="tx1"/>
          </a:solidFill>
        </p:spPr>
        <p:txBody>
          <a:bodyPr/>
          <a:lstStyle>
            <a:lvl1pPr marL="0" indent="0">
              <a:lnSpc>
                <a:spcPct val="100000"/>
              </a:lnSpc>
              <a:buNone/>
              <a:defRPr sz="675">
                <a:solidFill>
                  <a:schemeClr val="bg1"/>
                </a:solidFill>
              </a:defRPr>
            </a:lvl1pPr>
          </a:lstStyle>
          <a:p>
            <a:pPr lvl="0"/>
            <a:r>
              <a:rPr lang="en-US" noProof="0"/>
              <a:t>Click icon to add picture</a:t>
            </a:r>
            <a:endParaRPr lang="en-GB" noProof="0"/>
          </a:p>
        </p:txBody>
      </p:sp>
      <p:sp>
        <p:nvSpPr>
          <p:cNvPr id="54" name="Text Placeholder 2"/>
          <p:cNvSpPr>
            <a:spLocks noGrp="1"/>
          </p:cNvSpPr>
          <p:nvPr>
            <p:ph type="body" idx="25"/>
          </p:nvPr>
        </p:nvSpPr>
        <p:spPr>
          <a:xfrm>
            <a:off x="1125126" y="5513215"/>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62" name="Text Placeholder 2"/>
          <p:cNvSpPr>
            <a:spLocks noGrp="1"/>
          </p:cNvSpPr>
          <p:nvPr>
            <p:ph type="body" idx="33"/>
          </p:nvPr>
        </p:nvSpPr>
        <p:spPr>
          <a:xfrm>
            <a:off x="1042590" y="5640876"/>
            <a:ext cx="154305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56" name="Picture Placeholder 10"/>
          <p:cNvSpPr>
            <a:spLocks noGrp="1"/>
          </p:cNvSpPr>
          <p:nvPr>
            <p:ph type="pic" sz="quarter" idx="27"/>
          </p:nvPr>
        </p:nvSpPr>
        <p:spPr>
          <a:xfrm>
            <a:off x="3169703" y="4287711"/>
            <a:ext cx="800100" cy="1066800"/>
          </a:xfrm>
          <a:solidFill>
            <a:schemeClr val="tx1"/>
          </a:solidFill>
        </p:spPr>
        <p:txBody>
          <a:bodyPr/>
          <a:lstStyle>
            <a:lvl1pPr marL="0" indent="0">
              <a:lnSpc>
                <a:spcPct val="100000"/>
              </a:lnSpc>
              <a:buNone/>
              <a:defRPr sz="675">
                <a:solidFill>
                  <a:schemeClr val="bg1"/>
                </a:solidFill>
              </a:defRPr>
            </a:lvl1pPr>
          </a:lstStyle>
          <a:p>
            <a:pPr lvl="0"/>
            <a:r>
              <a:rPr lang="en-US" noProof="0"/>
              <a:t>Click icon to add picture</a:t>
            </a:r>
            <a:endParaRPr lang="en-GB" noProof="0"/>
          </a:p>
        </p:txBody>
      </p:sp>
      <p:sp>
        <p:nvSpPr>
          <p:cNvPr id="59" name="Text Placeholder 2"/>
          <p:cNvSpPr>
            <a:spLocks noGrp="1"/>
          </p:cNvSpPr>
          <p:nvPr>
            <p:ph type="body" idx="30"/>
          </p:nvPr>
        </p:nvSpPr>
        <p:spPr>
          <a:xfrm>
            <a:off x="2886947" y="5527897"/>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63" name="Text Placeholder 2"/>
          <p:cNvSpPr>
            <a:spLocks noGrp="1"/>
          </p:cNvSpPr>
          <p:nvPr>
            <p:ph type="body" idx="34"/>
          </p:nvPr>
        </p:nvSpPr>
        <p:spPr>
          <a:xfrm>
            <a:off x="2804411" y="5655558"/>
            <a:ext cx="154305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57" name="Picture Placeholder 10"/>
          <p:cNvSpPr>
            <a:spLocks noGrp="1"/>
          </p:cNvSpPr>
          <p:nvPr>
            <p:ph type="pic" sz="quarter" idx="28"/>
          </p:nvPr>
        </p:nvSpPr>
        <p:spPr>
          <a:xfrm>
            <a:off x="5037701" y="4287711"/>
            <a:ext cx="800100" cy="1066800"/>
          </a:xfrm>
          <a:solidFill>
            <a:schemeClr val="tx1"/>
          </a:solidFill>
        </p:spPr>
        <p:txBody>
          <a:bodyPr/>
          <a:lstStyle>
            <a:lvl1pPr marL="0" indent="0">
              <a:buNone/>
              <a:defRPr sz="675">
                <a:solidFill>
                  <a:schemeClr val="bg1"/>
                </a:solidFill>
              </a:defRPr>
            </a:lvl1pPr>
            <a:lvl2pPr marL="342900" indent="0">
              <a:lnSpc>
                <a:spcPct val="100000"/>
              </a:lnSpc>
              <a:buNone/>
              <a:defRPr sz="675">
                <a:solidFill>
                  <a:schemeClr val="bg1"/>
                </a:solidFill>
              </a:defRPr>
            </a:lvl2pPr>
          </a:lstStyle>
          <a:p>
            <a:pPr lvl="0"/>
            <a:r>
              <a:rPr lang="en-US" noProof="0"/>
              <a:t>Click icon to add picture</a:t>
            </a:r>
            <a:endParaRPr lang="en-GB" noProof="0"/>
          </a:p>
        </p:txBody>
      </p:sp>
      <p:sp>
        <p:nvSpPr>
          <p:cNvPr id="60" name="Text Placeholder 2"/>
          <p:cNvSpPr>
            <a:spLocks noGrp="1"/>
          </p:cNvSpPr>
          <p:nvPr>
            <p:ph type="body" idx="31"/>
          </p:nvPr>
        </p:nvSpPr>
        <p:spPr>
          <a:xfrm>
            <a:off x="4754945" y="5527897"/>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64" name="Text Placeholder 2"/>
          <p:cNvSpPr>
            <a:spLocks noGrp="1"/>
          </p:cNvSpPr>
          <p:nvPr>
            <p:ph type="body" idx="35"/>
          </p:nvPr>
        </p:nvSpPr>
        <p:spPr>
          <a:xfrm>
            <a:off x="4672409" y="5655558"/>
            <a:ext cx="154305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58" name="Picture Placeholder 10"/>
          <p:cNvSpPr>
            <a:spLocks noGrp="1"/>
          </p:cNvSpPr>
          <p:nvPr>
            <p:ph type="pic" sz="quarter" idx="29"/>
          </p:nvPr>
        </p:nvSpPr>
        <p:spPr>
          <a:xfrm>
            <a:off x="6852611" y="4287711"/>
            <a:ext cx="800100" cy="1066800"/>
          </a:xfrm>
          <a:solidFill>
            <a:schemeClr val="tx1"/>
          </a:solidFill>
        </p:spPr>
        <p:txBody>
          <a:bodyPr/>
          <a:lstStyle>
            <a:lvl1pPr marL="0" indent="0">
              <a:lnSpc>
                <a:spcPct val="100000"/>
              </a:lnSpc>
              <a:buNone/>
              <a:defRPr sz="675">
                <a:solidFill>
                  <a:schemeClr val="bg1"/>
                </a:solidFill>
              </a:defRPr>
            </a:lvl1pPr>
          </a:lstStyle>
          <a:p>
            <a:pPr lvl="0"/>
            <a:r>
              <a:rPr lang="en-US" noProof="0"/>
              <a:t>Click icon to add picture</a:t>
            </a:r>
            <a:endParaRPr lang="en-GB" noProof="0"/>
          </a:p>
        </p:txBody>
      </p:sp>
      <p:sp>
        <p:nvSpPr>
          <p:cNvPr id="61" name="Text Placeholder 2"/>
          <p:cNvSpPr>
            <a:spLocks noGrp="1"/>
          </p:cNvSpPr>
          <p:nvPr>
            <p:ph type="body" idx="32"/>
          </p:nvPr>
        </p:nvSpPr>
        <p:spPr>
          <a:xfrm>
            <a:off x="6569855" y="5513215"/>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65" name="Text Placeholder 2"/>
          <p:cNvSpPr>
            <a:spLocks noGrp="1"/>
          </p:cNvSpPr>
          <p:nvPr>
            <p:ph type="body" idx="36"/>
          </p:nvPr>
        </p:nvSpPr>
        <p:spPr>
          <a:xfrm>
            <a:off x="6475824" y="5640876"/>
            <a:ext cx="154305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6" name="Date Placeholder 6">
            <a:extLst>
              <a:ext uri="{FF2B5EF4-FFF2-40B4-BE49-F238E27FC236}">
                <a16:creationId xmlns:a16="http://schemas.microsoft.com/office/drawing/2014/main" id="{A0160EC1-86C4-D1A6-53A4-75DE916B3092}"/>
              </a:ext>
            </a:extLst>
          </p:cNvPr>
          <p:cNvSpPr>
            <a:spLocks noGrp="1"/>
          </p:cNvSpPr>
          <p:nvPr>
            <p:ph type="dt" sz="half" idx="37"/>
          </p:nvPr>
        </p:nvSpPr>
        <p:spPr/>
        <p:txBody>
          <a:bodyPr/>
          <a:lstStyle>
            <a:lvl1pPr>
              <a:defRPr sz="675">
                <a:solidFill>
                  <a:srgbClr val="898989"/>
                </a:solidFill>
              </a:defRPr>
            </a:lvl1pPr>
          </a:lstStyle>
          <a:p>
            <a:pPr>
              <a:defRPr/>
            </a:pPr>
            <a:r>
              <a:rPr lang="en-GB"/>
              <a:t>20XX</a:t>
            </a:r>
          </a:p>
        </p:txBody>
      </p:sp>
      <p:sp>
        <p:nvSpPr>
          <p:cNvPr id="7" name="Footer Placeholder 7">
            <a:extLst>
              <a:ext uri="{FF2B5EF4-FFF2-40B4-BE49-F238E27FC236}">
                <a16:creationId xmlns:a16="http://schemas.microsoft.com/office/drawing/2014/main" id="{6C411BE3-2B11-25CC-9C82-5357DB54026F}"/>
              </a:ext>
            </a:extLst>
          </p:cNvPr>
          <p:cNvSpPr>
            <a:spLocks noGrp="1"/>
          </p:cNvSpPr>
          <p:nvPr>
            <p:ph type="ftr" sz="quarter" idx="38"/>
          </p:nvPr>
        </p:nvSpPr>
        <p:spPr/>
        <p:txBody>
          <a:bodyPr/>
          <a:lstStyle>
            <a:lvl1pPr>
              <a:defRPr sz="675">
                <a:solidFill>
                  <a:srgbClr val="898989"/>
                </a:solidFill>
              </a:defRPr>
            </a:lvl1pPr>
          </a:lstStyle>
          <a:p>
            <a:pPr>
              <a:defRPr/>
            </a:pPr>
            <a:r>
              <a:rPr lang="en-GB"/>
              <a:t>Pitch Deck</a:t>
            </a:r>
          </a:p>
        </p:txBody>
      </p:sp>
      <p:sp>
        <p:nvSpPr>
          <p:cNvPr id="8" name="Slide Number Placeholder 8">
            <a:extLst>
              <a:ext uri="{FF2B5EF4-FFF2-40B4-BE49-F238E27FC236}">
                <a16:creationId xmlns:a16="http://schemas.microsoft.com/office/drawing/2014/main" id="{AF17BEA8-032E-B1B6-3BD3-2E43D337D10D}"/>
              </a:ext>
            </a:extLst>
          </p:cNvPr>
          <p:cNvSpPr>
            <a:spLocks noGrp="1"/>
          </p:cNvSpPr>
          <p:nvPr>
            <p:ph type="sldNum" sz="quarter" idx="39"/>
          </p:nvPr>
        </p:nvSpPr>
        <p:spPr/>
        <p:txBody>
          <a:bodyPr/>
          <a:lstStyle>
            <a:lvl1pPr>
              <a:defRPr sz="675" smtClean="0">
                <a:solidFill>
                  <a:srgbClr val="898989"/>
                </a:solidFill>
              </a:defRPr>
            </a:lvl1pPr>
          </a:lstStyle>
          <a:p>
            <a:pPr>
              <a:defRPr/>
            </a:pPr>
            <a:fld id="{6A9DF3E5-FCDD-8F40-87CF-A63C863C31F2}" type="slidenum">
              <a:rPr lang="en-GB"/>
              <a:pPr>
                <a:defRPr/>
              </a:pPr>
              <a:t>‹N°›</a:t>
            </a:fld>
            <a:endParaRPr lang="en-GB"/>
          </a:p>
        </p:txBody>
      </p:sp>
    </p:spTree>
    <p:extLst>
      <p:ext uri="{BB962C8B-B14F-4D97-AF65-F5344CB8AC3E}">
        <p14:creationId xmlns:p14="http://schemas.microsoft.com/office/powerpoint/2010/main" val="1767156258"/>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unding">
    <p:spTree>
      <p:nvGrpSpPr>
        <p:cNvPr id="1" name=""/>
        <p:cNvGrpSpPr/>
        <p:nvPr/>
      </p:nvGrpSpPr>
      <p:grpSpPr>
        <a:xfrm>
          <a:off x="0" y="0"/>
          <a:ext cx="0" cy="0"/>
          <a:chOff x="0" y="0"/>
          <a:chExt cx="0" cy="0"/>
        </a:xfrm>
      </p:grpSpPr>
      <p:cxnSp>
        <p:nvCxnSpPr>
          <p:cNvPr id="7" name="Straight Connector 6" descr="&quot;&quot;">
            <a:extLst>
              <a:ext uri="{FF2B5EF4-FFF2-40B4-BE49-F238E27FC236}">
                <a16:creationId xmlns:a16="http://schemas.microsoft.com/office/drawing/2014/main" id="{95E33DC4-0729-3642-C2E4-BCF0128938C9}"/>
              </a:ext>
            </a:extLst>
          </p:cNvPr>
          <p:cNvCxnSpPr>
            <a:cxnSpLocks/>
          </p:cNvCxnSpPr>
          <p:nvPr/>
        </p:nvCxnSpPr>
        <p:spPr>
          <a:xfrm flipH="1">
            <a:off x="0" y="0"/>
            <a:ext cx="928688" cy="1328738"/>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descr="&quot;&quot;">
            <a:extLst>
              <a:ext uri="{FF2B5EF4-FFF2-40B4-BE49-F238E27FC236}">
                <a16:creationId xmlns:a16="http://schemas.microsoft.com/office/drawing/2014/main" id="{12E74018-8338-67CE-F6AD-BE5C97EB4D16}"/>
              </a:ext>
            </a:extLst>
          </p:cNvPr>
          <p:cNvCxnSpPr>
            <a:cxnSpLocks/>
          </p:cNvCxnSpPr>
          <p:nvPr/>
        </p:nvCxnSpPr>
        <p:spPr>
          <a:xfrm flipH="1">
            <a:off x="0" y="0"/>
            <a:ext cx="2843213" cy="892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413867" y="892178"/>
            <a:ext cx="6316266" cy="1325563"/>
          </a:xfrm>
        </p:spPr>
        <p:txBody>
          <a:bodyPr/>
          <a:lstStyle>
            <a:lvl1pPr algn="ctr">
              <a:defRPr lang="en-US" sz="2100" kern="1200"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11" name="Content Placeholder 10"/>
          <p:cNvSpPr>
            <a:spLocks noGrp="1"/>
          </p:cNvSpPr>
          <p:nvPr>
            <p:ph sz="quarter" idx="21"/>
          </p:nvPr>
        </p:nvSpPr>
        <p:spPr>
          <a:xfrm>
            <a:off x="806585" y="2118642"/>
            <a:ext cx="1392174" cy="1664208"/>
          </a:xfrm>
        </p:spPr>
        <p:txBody>
          <a:bodyPr anchor="t">
            <a:no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stStyle>
          <a:p>
            <a:pPr lvl="0"/>
            <a:r>
              <a:rPr lang="en-US" noProof="0"/>
              <a:t>Click to edit Master text styles</a:t>
            </a:r>
          </a:p>
        </p:txBody>
      </p:sp>
      <p:sp>
        <p:nvSpPr>
          <p:cNvPr id="3" name="Text Placeholder 2"/>
          <p:cNvSpPr>
            <a:spLocks noGrp="1"/>
          </p:cNvSpPr>
          <p:nvPr>
            <p:ph type="body" idx="1"/>
          </p:nvPr>
        </p:nvSpPr>
        <p:spPr>
          <a:xfrm>
            <a:off x="628650" y="3788814"/>
            <a:ext cx="1748045" cy="804859"/>
          </a:xfrm>
        </p:spPr>
        <p:txBody>
          <a:bodyPr lIns="0" rIns="0" anchor="b">
            <a:noAutofit/>
          </a:bodyPr>
          <a:lstStyle>
            <a:lvl1pPr marL="0" indent="0" algn="ctr">
              <a:buNone/>
              <a:defRPr lang="en-US" sz="24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7" name="Text Placeholder 2"/>
          <p:cNvSpPr>
            <a:spLocks noGrp="1"/>
          </p:cNvSpPr>
          <p:nvPr>
            <p:ph type="body" idx="17"/>
          </p:nvPr>
        </p:nvSpPr>
        <p:spPr>
          <a:xfrm>
            <a:off x="628650" y="4464811"/>
            <a:ext cx="1748045" cy="438505"/>
          </a:xfrm>
        </p:spPr>
        <p:txBody>
          <a:bodyPr lIns="0" rIns="0" anchor="b">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4" name="Content Placeholder 3"/>
          <p:cNvSpPr>
            <a:spLocks noGrp="1"/>
          </p:cNvSpPr>
          <p:nvPr>
            <p:ph sz="half" idx="2"/>
          </p:nvPr>
        </p:nvSpPr>
        <p:spPr>
          <a:xfrm>
            <a:off x="628650" y="5120723"/>
            <a:ext cx="1748045" cy="853167"/>
          </a:xfrm>
        </p:spPr>
        <p:txBody>
          <a:bodyPr lIns="0" rIns="0"/>
          <a:lstStyle>
            <a:lvl1pPr marL="0" indent="0" algn="ctr">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noProof="0"/>
              <a:t>Click to edit Master text styles</a:t>
            </a:r>
          </a:p>
        </p:txBody>
      </p:sp>
      <p:sp>
        <p:nvSpPr>
          <p:cNvPr id="24" name="Content Placeholder 10"/>
          <p:cNvSpPr>
            <a:spLocks noGrp="1"/>
          </p:cNvSpPr>
          <p:nvPr>
            <p:ph sz="quarter" idx="22"/>
          </p:nvPr>
        </p:nvSpPr>
        <p:spPr>
          <a:xfrm>
            <a:off x="2858543" y="2118642"/>
            <a:ext cx="1392174" cy="1664208"/>
          </a:xfrm>
        </p:spPr>
        <p:txBody>
          <a:bodyPr anchor="t">
            <a:no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stStyle>
          <a:p>
            <a:pPr lvl="0"/>
            <a:r>
              <a:rPr lang="en-US" noProof="0"/>
              <a:t>Click to edit Master text styles</a:t>
            </a:r>
          </a:p>
        </p:txBody>
      </p:sp>
      <p:sp>
        <p:nvSpPr>
          <p:cNvPr id="5" name="Text Placeholder 4"/>
          <p:cNvSpPr>
            <a:spLocks noGrp="1"/>
          </p:cNvSpPr>
          <p:nvPr>
            <p:ph type="body" sz="quarter" idx="3"/>
          </p:nvPr>
        </p:nvSpPr>
        <p:spPr>
          <a:xfrm>
            <a:off x="2671999" y="3788814"/>
            <a:ext cx="1756654" cy="804859"/>
          </a:xfrm>
        </p:spPr>
        <p:txBody>
          <a:bodyPr lIns="0" rIns="0" anchor="b">
            <a:noAutofit/>
          </a:bodyPr>
          <a:lstStyle>
            <a:lvl1pPr marL="0" indent="0" algn="ctr">
              <a:buNone/>
              <a:defRPr lang="en-US" sz="24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8" name="Text Placeholder 4"/>
          <p:cNvSpPr>
            <a:spLocks noGrp="1"/>
          </p:cNvSpPr>
          <p:nvPr>
            <p:ph type="body" sz="quarter" idx="18"/>
          </p:nvPr>
        </p:nvSpPr>
        <p:spPr>
          <a:xfrm>
            <a:off x="2671999" y="4464811"/>
            <a:ext cx="1756654" cy="438505"/>
          </a:xfrm>
        </p:spPr>
        <p:txBody>
          <a:bodyPr lIns="0" rIns="0" anchor="b">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6" name="Content Placeholder 5"/>
          <p:cNvSpPr>
            <a:spLocks noGrp="1"/>
          </p:cNvSpPr>
          <p:nvPr>
            <p:ph sz="quarter" idx="4"/>
          </p:nvPr>
        </p:nvSpPr>
        <p:spPr>
          <a:xfrm>
            <a:off x="2671999" y="5120723"/>
            <a:ext cx="1756654" cy="853167"/>
          </a:xfrm>
        </p:spPr>
        <p:txBody>
          <a:bodyPr lIns="0" rIns="0"/>
          <a:lstStyle>
            <a:lvl1pPr marL="0" indent="0" algn="ctr">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noProof="0"/>
              <a:t>Click to edit Master text styles</a:t>
            </a:r>
          </a:p>
        </p:txBody>
      </p:sp>
      <p:sp>
        <p:nvSpPr>
          <p:cNvPr id="25" name="Content Placeholder 10"/>
          <p:cNvSpPr>
            <a:spLocks noGrp="1"/>
          </p:cNvSpPr>
          <p:nvPr>
            <p:ph sz="quarter" idx="23"/>
          </p:nvPr>
        </p:nvSpPr>
        <p:spPr>
          <a:xfrm>
            <a:off x="4893283" y="2118642"/>
            <a:ext cx="1392174" cy="1664208"/>
          </a:xfrm>
        </p:spPr>
        <p:txBody>
          <a:bodyPr anchor="t">
            <a:no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stStyle>
          <a:p>
            <a:pPr lvl="0"/>
            <a:r>
              <a:rPr lang="en-US" noProof="0"/>
              <a:t>Click to edit Master text styles</a:t>
            </a:r>
          </a:p>
        </p:txBody>
      </p:sp>
      <p:sp>
        <p:nvSpPr>
          <p:cNvPr id="21" name="Text Placeholder 2"/>
          <p:cNvSpPr>
            <a:spLocks noGrp="1"/>
          </p:cNvSpPr>
          <p:nvPr>
            <p:ph type="body" idx="13"/>
          </p:nvPr>
        </p:nvSpPr>
        <p:spPr>
          <a:xfrm>
            <a:off x="4723957" y="3788814"/>
            <a:ext cx="1748045" cy="804859"/>
          </a:xfrm>
        </p:spPr>
        <p:txBody>
          <a:bodyPr lIns="0" rIns="0" anchor="b">
            <a:noAutofit/>
          </a:bodyPr>
          <a:lstStyle>
            <a:lvl1pPr marL="0" indent="0" algn="ctr">
              <a:buNone/>
              <a:defRPr lang="en-US" sz="24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9" name="Text Placeholder 2"/>
          <p:cNvSpPr>
            <a:spLocks noGrp="1"/>
          </p:cNvSpPr>
          <p:nvPr>
            <p:ph type="body" idx="19"/>
          </p:nvPr>
        </p:nvSpPr>
        <p:spPr>
          <a:xfrm>
            <a:off x="4723957" y="4464811"/>
            <a:ext cx="1748045" cy="438505"/>
          </a:xfrm>
        </p:spPr>
        <p:txBody>
          <a:bodyPr lIns="0" rIns="0" anchor="b">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2" name="Content Placeholder 3"/>
          <p:cNvSpPr>
            <a:spLocks noGrp="1"/>
          </p:cNvSpPr>
          <p:nvPr>
            <p:ph sz="half" idx="14"/>
          </p:nvPr>
        </p:nvSpPr>
        <p:spPr>
          <a:xfrm>
            <a:off x="4723957" y="5120723"/>
            <a:ext cx="1748045" cy="853167"/>
          </a:xfrm>
        </p:spPr>
        <p:txBody>
          <a:bodyPr lIns="0" rIns="0"/>
          <a:lstStyle>
            <a:lvl1pPr marL="0" indent="0" algn="ctr">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noProof="0"/>
              <a:t>Click to edit Master text styles</a:t>
            </a:r>
          </a:p>
        </p:txBody>
      </p:sp>
      <p:sp>
        <p:nvSpPr>
          <p:cNvPr id="26" name="Content Placeholder 10"/>
          <p:cNvSpPr>
            <a:spLocks noGrp="1"/>
          </p:cNvSpPr>
          <p:nvPr>
            <p:ph sz="quarter" idx="24"/>
          </p:nvPr>
        </p:nvSpPr>
        <p:spPr>
          <a:xfrm>
            <a:off x="6945241" y="2118642"/>
            <a:ext cx="1392174" cy="1664208"/>
          </a:xfrm>
        </p:spPr>
        <p:txBody>
          <a:bodyPr anchor="t">
            <a:no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stStyle>
          <a:p>
            <a:pPr lvl="0"/>
            <a:r>
              <a:rPr lang="en-US" noProof="0"/>
              <a:t>Click to edit Master text styles</a:t>
            </a:r>
          </a:p>
        </p:txBody>
      </p:sp>
      <p:sp>
        <p:nvSpPr>
          <p:cNvPr id="14" name="Text Placeholder 2"/>
          <p:cNvSpPr>
            <a:spLocks noGrp="1"/>
          </p:cNvSpPr>
          <p:nvPr>
            <p:ph type="body" idx="15"/>
          </p:nvPr>
        </p:nvSpPr>
        <p:spPr>
          <a:xfrm>
            <a:off x="6767305" y="3788458"/>
            <a:ext cx="1748045" cy="804859"/>
          </a:xfrm>
        </p:spPr>
        <p:txBody>
          <a:bodyPr lIns="0" rIns="0" anchor="b">
            <a:noAutofit/>
          </a:bodyPr>
          <a:lstStyle>
            <a:lvl1pPr marL="0" indent="0" algn="ctr">
              <a:buNone/>
              <a:defRPr lang="en-US" sz="24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23" name="Text Placeholder 2"/>
          <p:cNvSpPr>
            <a:spLocks noGrp="1"/>
          </p:cNvSpPr>
          <p:nvPr>
            <p:ph type="body" idx="20"/>
          </p:nvPr>
        </p:nvSpPr>
        <p:spPr>
          <a:xfrm>
            <a:off x="6767305" y="4464455"/>
            <a:ext cx="1748045" cy="438505"/>
          </a:xfrm>
        </p:spPr>
        <p:txBody>
          <a:bodyPr lIns="0" rIns="0" anchor="b">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5" name="Content Placeholder 3"/>
          <p:cNvSpPr>
            <a:spLocks noGrp="1"/>
          </p:cNvSpPr>
          <p:nvPr>
            <p:ph sz="half" idx="16"/>
          </p:nvPr>
        </p:nvSpPr>
        <p:spPr>
          <a:xfrm>
            <a:off x="6767305" y="5120367"/>
            <a:ext cx="1748045" cy="853167"/>
          </a:xfrm>
        </p:spPr>
        <p:txBody>
          <a:bodyPr lIns="0" rIns="0"/>
          <a:lstStyle>
            <a:lvl1pPr marL="0" indent="0" algn="ctr">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noProof="0"/>
              <a:t>Click to edit Master text styles</a:t>
            </a:r>
          </a:p>
        </p:txBody>
      </p:sp>
      <p:sp>
        <p:nvSpPr>
          <p:cNvPr id="9" name="Date Placeholder 6">
            <a:extLst>
              <a:ext uri="{FF2B5EF4-FFF2-40B4-BE49-F238E27FC236}">
                <a16:creationId xmlns:a16="http://schemas.microsoft.com/office/drawing/2014/main" id="{1BFDD016-8BCC-1336-CC76-EC430BC2AD6E}"/>
              </a:ext>
            </a:extLst>
          </p:cNvPr>
          <p:cNvSpPr>
            <a:spLocks noGrp="1"/>
          </p:cNvSpPr>
          <p:nvPr>
            <p:ph type="dt" sz="half" idx="25"/>
          </p:nvPr>
        </p:nvSpPr>
        <p:spPr/>
        <p:txBody>
          <a:bodyPr/>
          <a:lstStyle>
            <a:lvl1pPr>
              <a:defRPr sz="675"/>
            </a:lvl1pPr>
          </a:lstStyle>
          <a:p>
            <a:pPr>
              <a:defRPr/>
            </a:pPr>
            <a:r>
              <a:rPr lang="en-GB"/>
              <a:t>20XX</a:t>
            </a:r>
          </a:p>
        </p:txBody>
      </p:sp>
      <p:sp>
        <p:nvSpPr>
          <p:cNvPr id="10" name="Footer Placeholder 7">
            <a:extLst>
              <a:ext uri="{FF2B5EF4-FFF2-40B4-BE49-F238E27FC236}">
                <a16:creationId xmlns:a16="http://schemas.microsoft.com/office/drawing/2014/main" id="{4600428B-CF3C-1B59-493E-700A8EE4DF63}"/>
              </a:ext>
            </a:extLst>
          </p:cNvPr>
          <p:cNvSpPr>
            <a:spLocks noGrp="1"/>
          </p:cNvSpPr>
          <p:nvPr>
            <p:ph type="ftr" sz="quarter" idx="26"/>
          </p:nvPr>
        </p:nvSpPr>
        <p:spPr/>
        <p:txBody>
          <a:bodyPr/>
          <a:lstStyle>
            <a:lvl1pPr>
              <a:defRPr sz="675"/>
            </a:lvl1pPr>
          </a:lstStyle>
          <a:p>
            <a:pPr>
              <a:defRPr/>
            </a:pPr>
            <a:r>
              <a:rPr lang="en-GB"/>
              <a:t>Pitch Deck</a:t>
            </a:r>
          </a:p>
        </p:txBody>
      </p:sp>
      <p:sp>
        <p:nvSpPr>
          <p:cNvPr id="12" name="Slide Number Placeholder 8">
            <a:extLst>
              <a:ext uri="{FF2B5EF4-FFF2-40B4-BE49-F238E27FC236}">
                <a16:creationId xmlns:a16="http://schemas.microsoft.com/office/drawing/2014/main" id="{29607BA6-6EF8-50BB-44B6-2802D7A3C3FC}"/>
              </a:ext>
            </a:extLst>
          </p:cNvPr>
          <p:cNvSpPr>
            <a:spLocks noGrp="1"/>
          </p:cNvSpPr>
          <p:nvPr>
            <p:ph type="sldNum" sz="quarter" idx="27"/>
          </p:nvPr>
        </p:nvSpPr>
        <p:spPr/>
        <p:txBody>
          <a:bodyPr/>
          <a:lstStyle>
            <a:lvl1pPr>
              <a:defRPr sz="675" smtClean="0"/>
            </a:lvl1pPr>
          </a:lstStyle>
          <a:p>
            <a:pPr>
              <a:defRPr/>
            </a:pPr>
            <a:fld id="{7EB0567B-32FB-1447-A5E3-B4C0ABC37F99}" type="slidenum">
              <a:rPr lang="en-GB"/>
              <a:pPr>
                <a:defRPr/>
              </a:pPr>
              <a:t>‹N°›</a:t>
            </a:fld>
            <a:endParaRPr lang="en-GB"/>
          </a:p>
        </p:txBody>
      </p:sp>
    </p:spTree>
    <p:extLst>
      <p:ext uri="{BB962C8B-B14F-4D97-AF65-F5344CB8AC3E}">
        <p14:creationId xmlns:p14="http://schemas.microsoft.com/office/powerpoint/2010/main" val="3086659724"/>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cxnSp>
        <p:nvCxnSpPr>
          <p:cNvPr id="4" name="Straight Connector 6">
            <a:extLst>
              <a:ext uri="{FF2B5EF4-FFF2-40B4-BE49-F238E27FC236}">
                <a16:creationId xmlns:a16="http://schemas.microsoft.com/office/drawing/2014/main" id="{6BB52124-ECC8-1198-078D-048EEC693891}"/>
              </a:ext>
            </a:extLst>
          </p:cNvPr>
          <p:cNvCxnSpPr>
            <a:cxnSpLocks/>
          </p:cNvCxnSpPr>
          <p:nvPr/>
        </p:nvCxnSpPr>
        <p:spPr>
          <a:xfrm flipH="1" flipV="1">
            <a:off x="0" y="876300"/>
            <a:ext cx="3571875"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7">
            <a:extLst>
              <a:ext uri="{FF2B5EF4-FFF2-40B4-BE49-F238E27FC236}">
                <a16:creationId xmlns:a16="http://schemas.microsoft.com/office/drawing/2014/main" id="{CD77FD28-8233-64FC-7C1A-A0EEB3B72BC8}"/>
              </a:ext>
            </a:extLst>
          </p:cNvPr>
          <p:cNvCxnSpPr>
            <a:cxnSpLocks/>
          </p:cNvCxnSpPr>
          <p:nvPr/>
        </p:nvCxnSpPr>
        <p:spPr>
          <a:xfrm flipH="1" flipV="1">
            <a:off x="1979613" y="0"/>
            <a:ext cx="1592262"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107656" y="1671639"/>
            <a:ext cx="3833813" cy="1204912"/>
          </a:xfrm>
        </p:spPr>
        <p:txBody>
          <a:bodyPr anchor="b"/>
          <a:lstStyle>
            <a:lvl1pPr>
              <a:defRPr lang="en-US" sz="2100" kern="1200" cap="all" spc="113" baseline="0" dirty="0">
                <a:solidFill>
                  <a:schemeClr val="tx1"/>
                </a:solidFill>
                <a:latin typeface="+mj-lt"/>
                <a:ea typeface="+mj-ea"/>
                <a:cs typeface="+mj-cs"/>
              </a:defRPr>
            </a:lvl1pPr>
          </a:lstStyle>
          <a:p>
            <a:r>
              <a:rPr lang="en-US" noProof="0"/>
              <a:t>Click to edit Master title style</a:t>
            </a:r>
            <a:endParaRPr lang="en-GB" noProof="0"/>
          </a:p>
        </p:txBody>
      </p:sp>
      <p:sp>
        <p:nvSpPr>
          <p:cNvPr id="3" name="Text Placeholder 2"/>
          <p:cNvSpPr>
            <a:spLocks noGrp="1"/>
          </p:cNvSpPr>
          <p:nvPr>
            <p:ph type="body" idx="1"/>
          </p:nvPr>
        </p:nvSpPr>
        <p:spPr>
          <a:xfrm>
            <a:off x="4107656" y="3682546"/>
            <a:ext cx="3833813" cy="1525588"/>
          </a:xfrm>
        </p:spPr>
        <p:txBody>
          <a:bodyPr anchor="b"/>
          <a:lstStyle>
            <a:lvl1pPr marL="0" indent="0">
              <a:lnSpc>
                <a:spcPct val="100000"/>
              </a:lnSpc>
              <a:buNone/>
              <a:defRPr sz="1050" spc="38"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
        <p:nvSpPr>
          <p:cNvPr id="6" name="Date Placeholder 6">
            <a:extLst>
              <a:ext uri="{FF2B5EF4-FFF2-40B4-BE49-F238E27FC236}">
                <a16:creationId xmlns:a16="http://schemas.microsoft.com/office/drawing/2014/main" id="{41388E19-84B6-3AF6-C346-BCDC5AEC1575}"/>
              </a:ext>
            </a:extLst>
          </p:cNvPr>
          <p:cNvSpPr>
            <a:spLocks noGrp="1"/>
          </p:cNvSpPr>
          <p:nvPr>
            <p:ph type="dt" sz="half" idx="10"/>
          </p:nvPr>
        </p:nvSpPr>
        <p:spPr/>
        <p:txBody>
          <a:bodyPr/>
          <a:lstStyle>
            <a:lvl1pPr>
              <a:defRPr sz="675"/>
            </a:lvl1pPr>
          </a:lstStyle>
          <a:p>
            <a:pPr>
              <a:defRPr/>
            </a:pPr>
            <a:r>
              <a:rPr lang="en-GB"/>
              <a:t>20XX</a:t>
            </a:r>
          </a:p>
        </p:txBody>
      </p:sp>
      <p:sp>
        <p:nvSpPr>
          <p:cNvPr id="7" name="Footer Placeholder 7">
            <a:extLst>
              <a:ext uri="{FF2B5EF4-FFF2-40B4-BE49-F238E27FC236}">
                <a16:creationId xmlns:a16="http://schemas.microsoft.com/office/drawing/2014/main" id="{32C42B8B-928B-B3A5-79D5-57F02E9BE164}"/>
              </a:ext>
            </a:extLst>
          </p:cNvPr>
          <p:cNvSpPr>
            <a:spLocks noGrp="1"/>
          </p:cNvSpPr>
          <p:nvPr>
            <p:ph type="ftr" sz="quarter" idx="11"/>
          </p:nvPr>
        </p:nvSpPr>
        <p:spPr/>
        <p:txBody>
          <a:bodyPr/>
          <a:lstStyle>
            <a:lvl1pPr>
              <a:defRPr sz="675"/>
            </a:lvl1pPr>
          </a:lstStyle>
          <a:p>
            <a:pPr>
              <a:defRPr/>
            </a:pPr>
            <a:r>
              <a:rPr lang="en-GB"/>
              <a:t>Pitch Deck</a:t>
            </a:r>
          </a:p>
        </p:txBody>
      </p:sp>
      <p:sp>
        <p:nvSpPr>
          <p:cNvPr id="8" name="Slide Number Placeholder 8">
            <a:extLst>
              <a:ext uri="{FF2B5EF4-FFF2-40B4-BE49-F238E27FC236}">
                <a16:creationId xmlns:a16="http://schemas.microsoft.com/office/drawing/2014/main" id="{203588B6-6CDF-BF50-1F73-0E0DAF2D62BE}"/>
              </a:ext>
            </a:extLst>
          </p:cNvPr>
          <p:cNvSpPr>
            <a:spLocks noGrp="1"/>
          </p:cNvSpPr>
          <p:nvPr>
            <p:ph type="sldNum" sz="quarter" idx="12"/>
          </p:nvPr>
        </p:nvSpPr>
        <p:spPr/>
        <p:txBody>
          <a:bodyPr/>
          <a:lstStyle>
            <a:lvl1pPr>
              <a:defRPr sz="675" smtClean="0"/>
            </a:lvl1pPr>
          </a:lstStyle>
          <a:p>
            <a:pPr>
              <a:defRPr/>
            </a:pPr>
            <a:fld id="{A85AC5EF-3F7F-7C46-A306-7C5B3D60F7F8}" type="slidenum">
              <a:rPr lang="en-GB"/>
              <a:pPr>
                <a:defRPr/>
              </a:pPr>
              <a:t>‹N°›</a:t>
            </a:fld>
            <a:endParaRPr lang="en-GB"/>
          </a:p>
        </p:txBody>
      </p:sp>
    </p:spTree>
    <p:extLst>
      <p:ext uri="{BB962C8B-B14F-4D97-AF65-F5344CB8AC3E}">
        <p14:creationId xmlns:p14="http://schemas.microsoft.com/office/powerpoint/2010/main" val="24125040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pic>
        <p:nvPicPr>
          <p:cNvPr id="4" name="Graphic 6">
            <a:extLst>
              <a:ext uri="{FF2B5EF4-FFF2-40B4-BE49-F238E27FC236}">
                <a16:creationId xmlns:a16="http://schemas.microsoft.com/office/drawing/2014/main" id="{F5BCEE6E-7EF1-5E3B-3841-7A8809AE9E63}"/>
              </a:ext>
            </a:extLst>
          </p:cNvPr>
          <p:cNvPicPr>
            <a:picLocks noChangeAspect="1"/>
          </p:cNvPicPr>
          <p:nvPr/>
        </p:nvPicPr>
        <p:blipFill>
          <a:blip r:embed="rId2"/>
          <a:stretch>
            <a:fillRect/>
          </a:stretch>
        </p:blipFill>
        <p:spPr>
          <a:xfrm>
            <a:off x="0" y="0"/>
            <a:ext cx="2382838" cy="6858000"/>
          </a:xfrm>
          <a:prstGeom prst="rect">
            <a:avLst/>
          </a:prstGeom>
        </p:spPr>
      </p:pic>
      <p:sp>
        <p:nvSpPr>
          <p:cNvPr id="2" name="Title 1"/>
          <p:cNvSpPr>
            <a:spLocks noGrp="1"/>
          </p:cNvSpPr>
          <p:nvPr>
            <p:ph type="ctrTitle"/>
          </p:nvPr>
        </p:nvSpPr>
        <p:spPr>
          <a:xfrm>
            <a:off x="3200400" y="1615737"/>
            <a:ext cx="3134678" cy="1524735"/>
          </a:xfrm>
        </p:spPr>
        <p:txBody>
          <a:bodyPr anchor="b">
            <a:noAutofit/>
          </a:bodyPr>
          <a:lstStyle>
            <a:lvl1pPr algn="l">
              <a:defRPr sz="2400" spc="113" baseline="0">
                <a:solidFill>
                  <a:schemeClr val="bg1"/>
                </a:solidFill>
              </a:defRPr>
            </a:lvl1pPr>
          </a:lstStyle>
          <a:p>
            <a:r>
              <a:rPr lang="en-US" noProof="0"/>
              <a:t>Click to edit Master title style</a:t>
            </a:r>
            <a:endParaRPr lang="en-GB" noProof="0"/>
          </a:p>
        </p:txBody>
      </p:sp>
      <p:sp>
        <p:nvSpPr>
          <p:cNvPr id="3" name="Subtitle 2"/>
          <p:cNvSpPr>
            <a:spLocks noGrp="1"/>
          </p:cNvSpPr>
          <p:nvPr>
            <p:ph type="subTitle" idx="1"/>
          </p:nvPr>
        </p:nvSpPr>
        <p:spPr>
          <a:xfrm>
            <a:off x="3200400" y="3238104"/>
            <a:ext cx="3134678" cy="2004161"/>
          </a:xfrm>
        </p:spPr>
        <p:txBody>
          <a:bodyPr/>
          <a:lstStyle>
            <a:lvl1pPr marL="0" indent="0" algn="l">
              <a:lnSpc>
                <a:spcPct val="150000"/>
              </a:lnSpc>
              <a:buNone/>
              <a:defRPr sz="1050" spc="38"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a:p>
        </p:txBody>
      </p:sp>
      <p:sp>
        <p:nvSpPr>
          <p:cNvPr id="5" name="Date Placeholder 6">
            <a:extLst>
              <a:ext uri="{FF2B5EF4-FFF2-40B4-BE49-F238E27FC236}">
                <a16:creationId xmlns:a16="http://schemas.microsoft.com/office/drawing/2014/main" id="{DE1BF8B1-9B25-0387-0210-462E63906B6B}"/>
              </a:ext>
            </a:extLst>
          </p:cNvPr>
          <p:cNvSpPr>
            <a:spLocks noGrp="1"/>
          </p:cNvSpPr>
          <p:nvPr>
            <p:ph type="dt" sz="half" idx="10"/>
          </p:nvPr>
        </p:nvSpPr>
        <p:spPr>
          <a:xfrm>
            <a:off x="3200400" y="6356350"/>
            <a:ext cx="1330325" cy="365125"/>
          </a:xfrm>
        </p:spPr>
        <p:txBody>
          <a:bodyPr/>
          <a:lstStyle>
            <a:lvl1pPr>
              <a:defRPr sz="675"/>
            </a:lvl1pPr>
          </a:lstStyle>
          <a:p>
            <a:pPr>
              <a:defRPr/>
            </a:pPr>
            <a:r>
              <a:rPr lang="en-GB"/>
              <a:t>20XX</a:t>
            </a:r>
          </a:p>
        </p:txBody>
      </p:sp>
      <p:sp>
        <p:nvSpPr>
          <p:cNvPr id="6" name="Footer Placeholder 7">
            <a:extLst>
              <a:ext uri="{FF2B5EF4-FFF2-40B4-BE49-F238E27FC236}">
                <a16:creationId xmlns:a16="http://schemas.microsoft.com/office/drawing/2014/main" id="{191285D0-B0C0-4000-D258-4BCA8421DCD3}"/>
              </a:ext>
            </a:extLst>
          </p:cNvPr>
          <p:cNvSpPr>
            <a:spLocks noGrp="1"/>
          </p:cNvSpPr>
          <p:nvPr>
            <p:ph type="ftr" sz="quarter" idx="11"/>
          </p:nvPr>
        </p:nvSpPr>
        <p:spPr>
          <a:xfrm>
            <a:off x="4859338" y="6356350"/>
            <a:ext cx="1997075" cy="365125"/>
          </a:xfrm>
        </p:spPr>
        <p:txBody>
          <a:bodyPr/>
          <a:lstStyle>
            <a:lvl1pPr>
              <a:defRPr sz="675"/>
            </a:lvl1pPr>
          </a:lstStyle>
          <a:p>
            <a:pPr>
              <a:defRPr/>
            </a:pPr>
            <a:r>
              <a:rPr lang="en-GB"/>
              <a:t>Pitch Deck</a:t>
            </a:r>
          </a:p>
        </p:txBody>
      </p:sp>
      <p:sp>
        <p:nvSpPr>
          <p:cNvPr id="7" name="Slide Number Placeholder 8">
            <a:extLst>
              <a:ext uri="{FF2B5EF4-FFF2-40B4-BE49-F238E27FC236}">
                <a16:creationId xmlns:a16="http://schemas.microsoft.com/office/drawing/2014/main" id="{FD84C2E2-44DD-DF8C-EDC1-8B706E421182}"/>
              </a:ext>
            </a:extLst>
          </p:cNvPr>
          <p:cNvSpPr>
            <a:spLocks noGrp="1"/>
          </p:cNvSpPr>
          <p:nvPr>
            <p:ph type="sldNum" sz="quarter" idx="12"/>
          </p:nvPr>
        </p:nvSpPr>
        <p:spPr>
          <a:xfrm>
            <a:off x="7185025" y="6356350"/>
            <a:ext cx="1330325" cy="365125"/>
          </a:xfrm>
        </p:spPr>
        <p:txBody>
          <a:bodyPr/>
          <a:lstStyle>
            <a:lvl1pPr>
              <a:defRPr sz="675" smtClean="0"/>
            </a:lvl1pPr>
          </a:lstStyle>
          <a:p>
            <a:pPr>
              <a:defRPr/>
            </a:pPr>
            <a:fld id="{0A2976A8-1D74-EE4C-8E09-CCA0D6E57F7D}" type="slidenum">
              <a:rPr lang="en-GB"/>
              <a:pPr>
                <a:defRPr/>
              </a:pPr>
              <a:t>‹N°›</a:t>
            </a:fld>
            <a:endParaRPr lang="en-GB"/>
          </a:p>
        </p:txBody>
      </p:sp>
    </p:spTree>
    <p:extLst>
      <p:ext uri="{BB962C8B-B14F-4D97-AF65-F5344CB8AC3E}">
        <p14:creationId xmlns:p14="http://schemas.microsoft.com/office/powerpoint/2010/main" val="759045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11CE00-B4F4-E833-EEF3-2B49C74E84C7}"/>
              </a:ext>
            </a:extLst>
          </p:cNvPr>
          <p:cNvSpPr>
            <a:spLocks noGrp="1"/>
          </p:cNvSpPr>
          <p:nvPr>
            <p:ph type="dt" sz="half" idx="10"/>
          </p:nvPr>
        </p:nvSpPr>
        <p:spPr/>
        <p:txBody>
          <a:bodyPr/>
          <a:lstStyle>
            <a:lvl1pPr>
              <a:defRPr smtClean="0"/>
            </a:lvl1pPr>
          </a:lstStyle>
          <a:p>
            <a:pPr>
              <a:defRPr/>
            </a:pPr>
            <a:fld id="{EAEB2CAB-BBA5-4B60-9676-D1F1BB690D0E}" type="datetimeFigureOut">
              <a:rPr lang="en-US"/>
              <a:pPr>
                <a:defRPr/>
              </a:pPr>
              <a:t>10/10/24</a:t>
            </a:fld>
            <a:endParaRPr lang="en-US"/>
          </a:p>
        </p:txBody>
      </p:sp>
      <p:sp>
        <p:nvSpPr>
          <p:cNvPr id="6" name="Footer Placeholder 5">
            <a:extLst>
              <a:ext uri="{FF2B5EF4-FFF2-40B4-BE49-F238E27FC236}">
                <a16:creationId xmlns:a16="http://schemas.microsoft.com/office/drawing/2014/main" id="{A5DC562D-AAEB-134A-CF9F-8C5293ECEAE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8FBCDE6-9DD3-9871-C7F0-765F33FC5F1C}"/>
              </a:ext>
            </a:extLst>
          </p:cNvPr>
          <p:cNvSpPr>
            <a:spLocks noGrp="1"/>
          </p:cNvSpPr>
          <p:nvPr>
            <p:ph type="sldNum" sz="quarter" idx="12"/>
          </p:nvPr>
        </p:nvSpPr>
        <p:spPr/>
        <p:txBody>
          <a:bodyPr/>
          <a:lstStyle>
            <a:lvl1pPr>
              <a:defRPr/>
            </a:lvl1pPr>
          </a:lstStyle>
          <a:p>
            <a:pPr>
              <a:defRPr/>
            </a:pPr>
            <a:fld id="{FD5B1F1D-1EE9-A744-BD24-FA78A3826D60}" type="slidenum">
              <a:rPr lang="en-US"/>
              <a:pPr>
                <a:defRPr/>
              </a:pPr>
              <a:t>‹N°›</a:t>
            </a:fld>
            <a:endParaRPr lang="en-US"/>
          </a:p>
        </p:txBody>
      </p:sp>
    </p:spTree>
    <p:extLst>
      <p:ext uri="{BB962C8B-B14F-4D97-AF65-F5344CB8AC3E}">
        <p14:creationId xmlns:p14="http://schemas.microsoft.com/office/powerpoint/2010/main" val="220187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image" Target="../media/image2.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1.pn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theme" Target="../theme/theme7.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7358F6B-A757-F201-AA99-142ACC63E988}"/>
              </a:ext>
            </a:extLst>
          </p:cNvPr>
          <p:cNvSpPr>
            <a:spLocks noGrp="1" noChangeArrowheads="1"/>
          </p:cNvSpPr>
          <p:nvPr>
            <p:ph type="title"/>
          </p:nvPr>
        </p:nvSpPr>
        <p:spPr bwMode="auto">
          <a:xfrm>
            <a:off x="1835150" y="274638"/>
            <a:ext cx="68516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fr-FR"/>
              <a:t>KLIK OM HET OPMAAKPROFIEL TE BEWERKEN</a:t>
            </a:r>
          </a:p>
        </p:txBody>
      </p:sp>
      <p:sp>
        <p:nvSpPr>
          <p:cNvPr id="1027" name="Rectangle 3">
            <a:extLst>
              <a:ext uri="{FF2B5EF4-FFF2-40B4-BE49-F238E27FC236}">
                <a16:creationId xmlns:a16="http://schemas.microsoft.com/office/drawing/2014/main" id="{A2A7B54D-9A97-75E7-4ED5-75282749775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fr-FR"/>
              <a:t>Klik om de opmaakprofielen van de modeltekst te bewerken</a:t>
            </a:r>
          </a:p>
          <a:p>
            <a:pPr lvl="1"/>
            <a:r>
              <a:rPr lang="en-US" altLang="fr-FR"/>
              <a:t>Tweede niveau</a:t>
            </a:r>
          </a:p>
          <a:p>
            <a:pPr lvl="2"/>
            <a:r>
              <a:rPr lang="en-US" altLang="fr-FR"/>
              <a:t>Derde niveau</a:t>
            </a:r>
          </a:p>
          <a:p>
            <a:pPr lvl="3"/>
            <a:r>
              <a:rPr lang="en-US" altLang="fr-FR"/>
              <a:t>Vierde niveau</a:t>
            </a:r>
          </a:p>
          <a:p>
            <a:pPr lvl="4"/>
            <a:r>
              <a:rPr lang="en-US" altLang="fr-FR"/>
              <a:t>Vijfde niveau</a:t>
            </a:r>
          </a:p>
        </p:txBody>
      </p:sp>
      <p:sp>
        <p:nvSpPr>
          <p:cNvPr id="1028" name="Rectangle 4">
            <a:extLst>
              <a:ext uri="{FF2B5EF4-FFF2-40B4-BE49-F238E27FC236}">
                <a16:creationId xmlns:a16="http://schemas.microsoft.com/office/drawing/2014/main" id="{FC5DFE5D-CD59-4C0D-CFDA-B784D47DC32A}"/>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r>
              <a:rPr lang="en-US"/>
              <a:t>EXMED 2022 Sécurité sociale</a:t>
            </a:r>
            <a:endParaRPr lang="en-US" dirty="0"/>
          </a:p>
        </p:txBody>
      </p:sp>
      <p:sp>
        <p:nvSpPr>
          <p:cNvPr id="1029" name="Rectangle 5">
            <a:extLst>
              <a:ext uri="{FF2B5EF4-FFF2-40B4-BE49-F238E27FC236}">
                <a16:creationId xmlns:a16="http://schemas.microsoft.com/office/drawing/2014/main" id="{BD823507-9BAB-A38F-D180-E92107E09849}"/>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dirty="0">
                <a:latin typeface="Arial" charset="0"/>
              </a:defRPr>
            </a:lvl1pPr>
          </a:lstStyle>
          <a:p>
            <a:pPr>
              <a:defRPr/>
            </a:pPr>
            <a:endParaRPr lang="en-US"/>
          </a:p>
        </p:txBody>
      </p:sp>
      <p:sp>
        <p:nvSpPr>
          <p:cNvPr id="1030" name="Rectangle 6">
            <a:extLst>
              <a:ext uri="{FF2B5EF4-FFF2-40B4-BE49-F238E27FC236}">
                <a16:creationId xmlns:a16="http://schemas.microsoft.com/office/drawing/2014/main" id="{862A5CBA-F393-A137-1385-72EF1214159F}"/>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fld id="{3D7AC2B4-5F82-5A43-8B79-02AF7B862F43}" type="slidenum">
              <a:rPr lang="en-US"/>
              <a:pPr>
                <a:defRPr/>
              </a:pPr>
              <a:t>‹N°›</a:t>
            </a:fld>
            <a:endParaRPr lang="en-US" dirty="0"/>
          </a:p>
        </p:txBody>
      </p:sp>
      <p:pic>
        <p:nvPicPr>
          <p:cNvPr id="1031" name="Picture 7" descr="L-logo RIZIV ">
            <a:extLst>
              <a:ext uri="{FF2B5EF4-FFF2-40B4-BE49-F238E27FC236}">
                <a16:creationId xmlns:a16="http://schemas.microsoft.com/office/drawing/2014/main" id="{26D66CC1-7699-B8A4-2A56-221C8B75A7B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3850" y="0"/>
            <a:ext cx="15144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electrogram">
            <a:extLst>
              <a:ext uri="{FF2B5EF4-FFF2-40B4-BE49-F238E27FC236}">
                <a16:creationId xmlns:a16="http://schemas.microsoft.com/office/drawing/2014/main" id="{847DD9F7-0FCD-FF0D-EC8E-1A8DBB1B787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3850" y="836613"/>
            <a:ext cx="88201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2"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dt="0"/>
  <p:txStyles>
    <p:titleStyle>
      <a:lvl1pPr algn="ctr" rtl="0" fontAlgn="base">
        <a:spcBef>
          <a:spcPct val="0"/>
        </a:spcBef>
        <a:spcAft>
          <a:spcPct val="0"/>
        </a:spcAft>
        <a:defRPr sz="2000" b="1">
          <a:solidFill>
            <a:srgbClr val="007C92"/>
          </a:solidFill>
          <a:latin typeface="+mj-lt"/>
          <a:ea typeface="+mj-ea"/>
          <a:cs typeface="+mj-cs"/>
        </a:defRPr>
      </a:lvl1pPr>
      <a:lvl2pPr algn="ctr" rtl="0" fontAlgn="base">
        <a:spcBef>
          <a:spcPct val="0"/>
        </a:spcBef>
        <a:spcAft>
          <a:spcPct val="0"/>
        </a:spcAft>
        <a:defRPr sz="2000" b="1">
          <a:solidFill>
            <a:srgbClr val="007C92"/>
          </a:solidFill>
          <a:latin typeface="Verdana" pitchFamily="34" charset="0"/>
        </a:defRPr>
      </a:lvl2pPr>
      <a:lvl3pPr algn="ctr" rtl="0" fontAlgn="base">
        <a:spcBef>
          <a:spcPct val="0"/>
        </a:spcBef>
        <a:spcAft>
          <a:spcPct val="0"/>
        </a:spcAft>
        <a:defRPr sz="2000" b="1">
          <a:solidFill>
            <a:srgbClr val="007C92"/>
          </a:solidFill>
          <a:latin typeface="Verdana" pitchFamily="34" charset="0"/>
        </a:defRPr>
      </a:lvl3pPr>
      <a:lvl4pPr algn="ctr" rtl="0" fontAlgn="base">
        <a:spcBef>
          <a:spcPct val="0"/>
        </a:spcBef>
        <a:spcAft>
          <a:spcPct val="0"/>
        </a:spcAft>
        <a:defRPr sz="2000" b="1">
          <a:solidFill>
            <a:srgbClr val="007C92"/>
          </a:solidFill>
          <a:latin typeface="Verdana" pitchFamily="34" charset="0"/>
        </a:defRPr>
      </a:lvl4pPr>
      <a:lvl5pPr algn="ctr" rtl="0" fontAlgn="base">
        <a:spcBef>
          <a:spcPct val="0"/>
        </a:spcBef>
        <a:spcAft>
          <a:spcPct val="0"/>
        </a:spcAft>
        <a:defRPr sz="2000" b="1">
          <a:solidFill>
            <a:srgbClr val="007C92"/>
          </a:solidFill>
          <a:latin typeface="Verdana" pitchFamily="34" charset="0"/>
        </a:defRPr>
      </a:lvl5pPr>
      <a:lvl6pPr marL="457200" algn="ctr" rtl="0" eaLnBrk="1" fontAlgn="base" hangingPunct="1">
        <a:spcBef>
          <a:spcPct val="0"/>
        </a:spcBef>
        <a:spcAft>
          <a:spcPct val="0"/>
        </a:spcAft>
        <a:defRPr sz="2000" b="1">
          <a:solidFill>
            <a:srgbClr val="007C92"/>
          </a:solidFill>
          <a:latin typeface="Verdana" pitchFamily="34" charset="0"/>
        </a:defRPr>
      </a:lvl6pPr>
      <a:lvl7pPr marL="914400" algn="ctr" rtl="0" eaLnBrk="1" fontAlgn="base" hangingPunct="1">
        <a:spcBef>
          <a:spcPct val="0"/>
        </a:spcBef>
        <a:spcAft>
          <a:spcPct val="0"/>
        </a:spcAft>
        <a:defRPr sz="2000" b="1">
          <a:solidFill>
            <a:srgbClr val="007C92"/>
          </a:solidFill>
          <a:latin typeface="Verdana" pitchFamily="34" charset="0"/>
        </a:defRPr>
      </a:lvl7pPr>
      <a:lvl8pPr marL="1371600" algn="ctr" rtl="0" eaLnBrk="1" fontAlgn="base" hangingPunct="1">
        <a:spcBef>
          <a:spcPct val="0"/>
        </a:spcBef>
        <a:spcAft>
          <a:spcPct val="0"/>
        </a:spcAft>
        <a:defRPr sz="2000" b="1">
          <a:solidFill>
            <a:srgbClr val="007C92"/>
          </a:solidFill>
          <a:latin typeface="Verdana" pitchFamily="34" charset="0"/>
        </a:defRPr>
      </a:lvl8pPr>
      <a:lvl9pPr marL="1828800" algn="ctr" rtl="0" eaLnBrk="1" fontAlgn="base" hangingPunct="1">
        <a:spcBef>
          <a:spcPct val="0"/>
        </a:spcBef>
        <a:spcAft>
          <a:spcPct val="0"/>
        </a:spcAft>
        <a:defRPr sz="2000" b="1">
          <a:solidFill>
            <a:srgbClr val="007C92"/>
          </a:solidFill>
          <a:latin typeface="Verdana" pitchFamily="34" charset="0"/>
        </a:defRPr>
      </a:lvl9pPr>
    </p:titleStyle>
    <p:bodyStyle>
      <a:lvl1pPr marL="342900" indent="-342900" algn="l" rtl="0" fontAlgn="base">
        <a:spcBef>
          <a:spcPct val="20000"/>
        </a:spcBef>
        <a:spcAft>
          <a:spcPct val="0"/>
        </a:spcAft>
        <a:buChar char="•"/>
        <a:defRPr sz="26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2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8376A24E-2DD5-26CC-2E91-E9CACFE866D4}"/>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3C79229B-FBEE-8F4D-8D78-7ACC37A43EC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1D66C6E-C641-5CCD-A582-E127168F455C}"/>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r>
              <a:rPr lang="en-US"/>
              <a:t>EXMED 2022 Sécurité sociale</a:t>
            </a:r>
          </a:p>
        </p:txBody>
      </p:sp>
      <p:sp>
        <p:nvSpPr>
          <p:cNvPr id="5" name="Footer Placeholder 4">
            <a:extLst>
              <a:ext uri="{FF2B5EF4-FFF2-40B4-BE49-F238E27FC236}">
                <a16:creationId xmlns:a16="http://schemas.microsoft.com/office/drawing/2014/main" id="{0615950E-00FC-90C8-BB29-4AD64DA6F06C}"/>
              </a:ext>
            </a:extLst>
          </p:cNvPr>
          <p:cNvSpPr>
            <a:spLocks noGrp="1"/>
          </p:cNvSpPr>
          <p:nvPr>
            <p:ph type="ftr" sz="quarter" idx="3"/>
          </p:nvPr>
        </p:nvSpPr>
        <p:spPr>
          <a:xfrm>
            <a:off x="3124200" y="6356350"/>
            <a:ext cx="4616450" cy="36512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tint val="75000"/>
                  </a:schemeClr>
                </a:solidFill>
                <a:latin typeface="Arial" pitchFamily="34" charset="0"/>
                <a:cs typeface="Arial"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99929578-B1D4-B37E-2C95-6F02900FAF0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898989"/>
                </a:solidFill>
                <a:latin typeface="Arial" panose="020B0604020202020204" pitchFamily="34" charset="0"/>
              </a:defRPr>
            </a:lvl1pPr>
          </a:lstStyle>
          <a:p>
            <a:pPr>
              <a:defRPr/>
            </a:pPr>
            <a:fld id="{56E6E411-C76E-7B4D-9201-1068BF5A72AB}" type="slidenum">
              <a:rPr lang="en-US" altLang="fr-FR"/>
              <a:pPr>
                <a:defRPr/>
              </a:pPr>
              <a:t>‹N°›</a:t>
            </a:fld>
            <a:endParaRPr lang="en-US" altLang="fr-FR"/>
          </a:p>
        </p:txBody>
      </p:sp>
    </p:spTree>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41"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7E1BD2B-FCAB-B050-E01E-B782E52FF6B3}"/>
              </a:ext>
            </a:extLst>
          </p:cNvPr>
          <p:cNvSpPr>
            <a:spLocks noGrp="1" noChangeArrowheads="1"/>
          </p:cNvSpPr>
          <p:nvPr>
            <p:ph type="title"/>
          </p:nvPr>
        </p:nvSpPr>
        <p:spPr bwMode="auto">
          <a:xfrm>
            <a:off x="1835150" y="274638"/>
            <a:ext cx="68516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fr-FR"/>
              <a:t>KLIK OM HET OPMAAKPROFIEL TE BEWERKEN</a:t>
            </a:r>
          </a:p>
        </p:txBody>
      </p:sp>
      <p:sp>
        <p:nvSpPr>
          <p:cNvPr id="3075" name="Rectangle 3">
            <a:extLst>
              <a:ext uri="{FF2B5EF4-FFF2-40B4-BE49-F238E27FC236}">
                <a16:creationId xmlns:a16="http://schemas.microsoft.com/office/drawing/2014/main" id="{99119690-BC95-9A65-BD1D-61D0B5058180}"/>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fr-FR"/>
              <a:t>Klik om de opmaakprofielen van de modeltekst te bewerken</a:t>
            </a:r>
          </a:p>
          <a:p>
            <a:pPr lvl="1"/>
            <a:r>
              <a:rPr lang="en-US" altLang="fr-FR"/>
              <a:t>Tweede niveau</a:t>
            </a:r>
          </a:p>
          <a:p>
            <a:pPr lvl="2"/>
            <a:r>
              <a:rPr lang="en-US" altLang="fr-FR"/>
              <a:t>Derde niveau</a:t>
            </a:r>
          </a:p>
          <a:p>
            <a:pPr lvl="3"/>
            <a:r>
              <a:rPr lang="en-US" altLang="fr-FR"/>
              <a:t>Vierde niveau</a:t>
            </a:r>
          </a:p>
          <a:p>
            <a:pPr lvl="4"/>
            <a:r>
              <a:rPr lang="en-US" altLang="fr-FR"/>
              <a:t>Vijfde niveau</a:t>
            </a:r>
          </a:p>
        </p:txBody>
      </p:sp>
      <p:sp>
        <p:nvSpPr>
          <p:cNvPr id="1028" name="Rectangle 4">
            <a:extLst>
              <a:ext uri="{FF2B5EF4-FFF2-40B4-BE49-F238E27FC236}">
                <a16:creationId xmlns:a16="http://schemas.microsoft.com/office/drawing/2014/main" id="{256B03F9-D680-DD04-FC33-A778DD2A4DEC}"/>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dirty="0">
                <a:latin typeface="Arial" charset="0"/>
              </a:defRPr>
            </a:lvl1pPr>
          </a:lstStyle>
          <a:p>
            <a:pPr>
              <a:defRPr/>
            </a:pPr>
            <a:endParaRPr lang="en-US"/>
          </a:p>
        </p:txBody>
      </p:sp>
      <p:sp>
        <p:nvSpPr>
          <p:cNvPr id="1029" name="Rectangle 5">
            <a:extLst>
              <a:ext uri="{FF2B5EF4-FFF2-40B4-BE49-F238E27FC236}">
                <a16:creationId xmlns:a16="http://schemas.microsoft.com/office/drawing/2014/main" id="{D96801E2-2F56-1684-4D55-60446496B3AD}"/>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dirty="0">
                <a:latin typeface="Arial" charset="0"/>
              </a:defRPr>
            </a:lvl1pPr>
          </a:lstStyle>
          <a:p>
            <a:pPr>
              <a:defRPr/>
            </a:pPr>
            <a:endParaRPr lang="en-US"/>
          </a:p>
        </p:txBody>
      </p:sp>
      <p:sp>
        <p:nvSpPr>
          <p:cNvPr id="1030" name="Rectangle 6">
            <a:extLst>
              <a:ext uri="{FF2B5EF4-FFF2-40B4-BE49-F238E27FC236}">
                <a16:creationId xmlns:a16="http://schemas.microsoft.com/office/drawing/2014/main" id="{B3200000-D79A-54F1-9A7F-9D84053AE288}"/>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fld id="{44FF1197-8CE8-734D-BE86-F165008F20BC}" type="slidenum">
              <a:rPr lang="en-US"/>
              <a:pPr>
                <a:defRPr/>
              </a:pPr>
              <a:t>‹N°›</a:t>
            </a:fld>
            <a:endParaRPr lang="en-US" dirty="0"/>
          </a:p>
        </p:txBody>
      </p:sp>
      <p:pic>
        <p:nvPicPr>
          <p:cNvPr id="3079" name="Picture 7" descr="L-logo RIZIV ">
            <a:extLst>
              <a:ext uri="{FF2B5EF4-FFF2-40B4-BE49-F238E27FC236}">
                <a16:creationId xmlns:a16="http://schemas.microsoft.com/office/drawing/2014/main" id="{436A1E19-CC73-1DA1-D644-8437A2883C0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3850" y="0"/>
            <a:ext cx="15144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8" descr="electrogram">
            <a:extLst>
              <a:ext uri="{FF2B5EF4-FFF2-40B4-BE49-F238E27FC236}">
                <a16:creationId xmlns:a16="http://schemas.microsoft.com/office/drawing/2014/main" id="{8E805D73-7083-76C9-28DF-AA0381EAE0F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3850" y="836613"/>
            <a:ext cx="88201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95"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ctr" rtl="0" fontAlgn="base">
        <a:spcBef>
          <a:spcPct val="0"/>
        </a:spcBef>
        <a:spcAft>
          <a:spcPct val="0"/>
        </a:spcAft>
        <a:defRPr sz="2000" b="1">
          <a:solidFill>
            <a:srgbClr val="007C92"/>
          </a:solidFill>
          <a:latin typeface="+mj-lt"/>
          <a:ea typeface="+mj-ea"/>
          <a:cs typeface="+mj-cs"/>
        </a:defRPr>
      </a:lvl1pPr>
      <a:lvl2pPr algn="ctr" rtl="0" fontAlgn="base">
        <a:spcBef>
          <a:spcPct val="0"/>
        </a:spcBef>
        <a:spcAft>
          <a:spcPct val="0"/>
        </a:spcAft>
        <a:defRPr sz="2000" b="1">
          <a:solidFill>
            <a:srgbClr val="007C92"/>
          </a:solidFill>
          <a:latin typeface="Verdana" pitchFamily="34" charset="0"/>
        </a:defRPr>
      </a:lvl2pPr>
      <a:lvl3pPr algn="ctr" rtl="0" fontAlgn="base">
        <a:spcBef>
          <a:spcPct val="0"/>
        </a:spcBef>
        <a:spcAft>
          <a:spcPct val="0"/>
        </a:spcAft>
        <a:defRPr sz="2000" b="1">
          <a:solidFill>
            <a:srgbClr val="007C92"/>
          </a:solidFill>
          <a:latin typeface="Verdana" pitchFamily="34" charset="0"/>
        </a:defRPr>
      </a:lvl3pPr>
      <a:lvl4pPr algn="ctr" rtl="0" fontAlgn="base">
        <a:spcBef>
          <a:spcPct val="0"/>
        </a:spcBef>
        <a:spcAft>
          <a:spcPct val="0"/>
        </a:spcAft>
        <a:defRPr sz="2000" b="1">
          <a:solidFill>
            <a:srgbClr val="007C92"/>
          </a:solidFill>
          <a:latin typeface="Verdana" pitchFamily="34" charset="0"/>
        </a:defRPr>
      </a:lvl4pPr>
      <a:lvl5pPr algn="ctr" rtl="0" fontAlgn="base">
        <a:spcBef>
          <a:spcPct val="0"/>
        </a:spcBef>
        <a:spcAft>
          <a:spcPct val="0"/>
        </a:spcAft>
        <a:defRPr sz="2000" b="1">
          <a:solidFill>
            <a:srgbClr val="007C92"/>
          </a:solidFill>
          <a:latin typeface="Verdana" pitchFamily="34" charset="0"/>
        </a:defRPr>
      </a:lvl5pPr>
      <a:lvl6pPr marL="457200" algn="ctr" rtl="0" eaLnBrk="1" fontAlgn="base" hangingPunct="1">
        <a:spcBef>
          <a:spcPct val="0"/>
        </a:spcBef>
        <a:spcAft>
          <a:spcPct val="0"/>
        </a:spcAft>
        <a:defRPr sz="2000" b="1">
          <a:solidFill>
            <a:srgbClr val="007C92"/>
          </a:solidFill>
          <a:latin typeface="Verdana" pitchFamily="34" charset="0"/>
        </a:defRPr>
      </a:lvl6pPr>
      <a:lvl7pPr marL="914400" algn="ctr" rtl="0" eaLnBrk="1" fontAlgn="base" hangingPunct="1">
        <a:spcBef>
          <a:spcPct val="0"/>
        </a:spcBef>
        <a:spcAft>
          <a:spcPct val="0"/>
        </a:spcAft>
        <a:defRPr sz="2000" b="1">
          <a:solidFill>
            <a:srgbClr val="007C92"/>
          </a:solidFill>
          <a:latin typeface="Verdana" pitchFamily="34" charset="0"/>
        </a:defRPr>
      </a:lvl7pPr>
      <a:lvl8pPr marL="1371600" algn="ctr" rtl="0" eaLnBrk="1" fontAlgn="base" hangingPunct="1">
        <a:spcBef>
          <a:spcPct val="0"/>
        </a:spcBef>
        <a:spcAft>
          <a:spcPct val="0"/>
        </a:spcAft>
        <a:defRPr sz="2000" b="1">
          <a:solidFill>
            <a:srgbClr val="007C92"/>
          </a:solidFill>
          <a:latin typeface="Verdana" pitchFamily="34" charset="0"/>
        </a:defRPr>
      </a:lvl8pPr>
      <a:lvl9pPr marL="1828800" algn="ctr" rtl="0" eaLnBrk="1" fontAlgn="base" hangingPunct="1">
        <a:spcBef>
          <a:spcPct val="0"/>
        </a:spcBef>
        <a:spcAft>
          <a:spcPct val="0"/>
        </a:spcAft>
        <a:defRPr sz="2000" b="1">
          <a:solidFill>
            <a:srgbClr val="007C92"/>
          </a:solidFill>
          <a:latin typeface="Verdana" pitchFamily="34" charset="0"/>
        </a:defRPr>
      </a:lvl9pPr>
    </p:titleStyle>
    <p:bodyStyle>
      <a:lvl1pPr marL="342900" indent="-342900" algn="l" rtl="0" fontAlgn="base">
        <a:spcBef>
          <a:spcPct val="20000"/>
        </a:spcBef>
        <a:spcAft>
          <a:spcPct val="0"/>
        </a:spcAft>
        <a:buChar char="•"/>
        <a:defRPr sz="26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2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AB9540B4-D455-960A-0523-0BAF49ACA09C}"/>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4099" name="Text Placeholder 2">
            <a:extLst>
              <a:ext uri="{FF2B5EF4-FFF2-40B4-BE49-F238E27FC236}">
                <a16:creationId xmlns:a16="http://schemas.microsoft.com/office/drawing/2014/main" id="{FFDED216-28E0-4817-3BAD-A5894D87B7BA}"/>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16DC32E6-C7D1-F5BA-2633-A0EBB1DCB83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45854B79-3B51-5D4F-918F-BE10E02470A7}" type="datetime1">
              <a:rPr lang="en-GB"/>
              <a:pPr>
                <a:defRPr/>
              </a:pPr>
              <a:t>10/10/2024</a:t>
            </a:fld>
            <a:endParaRPr lang="en-GB"/>
          </a:p>
        </p:txBody>
      </p:sp>
      <p:sp>
        <p:nvSpPr>
          <p:cNvPr id="5" name="Footer Placeholder 4">
            <a:extLst>
              <a:ext uri="{FF2B5EF4-FFF2-40B4-BE49-F238E27FC236}">
                <a16:creationId xmlns:a16="http://schemas.microsoft.com/office/drawing/2014/main" id="{CCE361AC-E35D-D9E3-B8B4-108A70DD3A7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750">
                <a:solidFill>
                  <a:schemeClr val="tx1">
                    <a:tint val="75000"/>
                  </a:schemeClr>
                </a:solidFill>
                <a:latin typeface="Arial" panose="020B0604020202020204" pitchFamily="34" charset="0"/>
                <a:cs typeface="Arial" panose="020B0604020202020204" pitchFamily="34" charset="0"/>
              </a:defRPr>
            </a:lvl1pPr>
          </a:lstStyle>
          <a:p>
            <a:pPr>
              <a:defRPr/>
            </a:pPr>
            <a:r>
              <a:rPr lang="en-GB"/>
              <a:t>Training Disability Management based on NIDMAR</a:t>
            </a:r>
            <a:endParaRPr lang="en-GB" dirty="0"/>
          </a:p>
        </p:txBody>
      </p:sp>
      <p:sp>
        <p:nvSpPr>
          <p:cNvPr id="6" name="Slide Number Placeholder 5">
            <a:extLst>
              <a:ext uri="{FF2B5EF4-FFF2-40B4-BE49-F238E27FC236}">
                <a16:creationId xmlns:a16="http://schemas.microsoft.com/office/drawing/2014/main" id="{15B22D54-C6AF-6088-AAA1-3DEC3CD51C5F}"/>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750">
                <a:solidFill>
                  <a:srgbClr val="898989"/>
                </a:solidFill>
                <a:latin typeface="Arial" panose="020B0604020202020204" pitchFamily="34" charset="0"/>
                <a:cs typeface="Arial" panose="020B0604020202020204" pitchFamily="34" charset="0"/>
              </a:defRPr>
            </a:lvl1pPr>
          </a:lstStyle>
          <a:p>
            <a:pPr>
              <a:defRPr/>
            </a:pPr>
            <a:fld id="{7073DE3A-9F66-344F-97F0-DFA8671A8FCE}" type="slidenum">
              <a:rPr lang="en-GB" altLang="en-US"/>
              <a:pPr>
                <a:defRPr/>
              </a:pPr>
              <a:t>‹N°›</a:t>
            </a:fld>
            <a:endParaRPr lang="en-GB" altLang="en-US"/>
          </a:p>
        </p:txBody>
      </p:sp>
    </p:spTree>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hdr="0" dt="0"/>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01942C0B-5A5D-907F-5C10-593784D26B71}"/>
              </a:ext>
            </a:extLst>
          </p:cNvPr>
          <p:cNvSpPr>
            <a:spLocks noGrp="1" noChangeArrowheads="1"/>
          </p:cNvSpPr>
          <p:nvPr>
            <p:ph type="title"/>
          </p:nvPr>
        </p:nvSpPr>
        <p:spPr bwMode="auto">
          <a:xfrm>
            <a:off x="1835150" y="274638"/>
            <a:ext cx="68516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KLIK OM HET OPMAAKPROFIEL TE BEWERKEN</a:t>
            </a:r>
          </a:p>
        </p:txBody>
      </p:sp>
      <p:sp>
        <p:nvSpPr>
          <p:cNvPr id="2051" name="Rectangle 3">
            <a:extLst>
              <a:ext uri="{FF2B5EF4-FFF2-40B4-BE49-F238E27FC236}">
                <a16:creationId xmlns:a16="http://schemas.microsoft.com/office/drawing/2014/main" id="{F33679DB-8329-39BE-A0EA-62C573AF7A30}"/>
              </a:ext>
            </a:extLst>
          </p:cNvPr>
          <p:cNvSpPr>
            <a:spLocks noGrp="1" noChangeArrowheads="1"/>
          </p:cNvSpPr>
          <p:nvPr>
            <p:ph type="body" idx="1"/>
          </p:nvPr>
        </p:nvSpPr>
        <p:spPr bwMode="auto">
          <a:xfrm>
            <a:off x="457200" y="1600200"/>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Klik om de opmaakprofielen van de modeltekst te bewerken</a:t>
            </a:r>
          </a:p>
          <a:p>
            <a:pPr lvl="1"/>
            <a:r>
              <a:rPr lang="en-US" altLang="en-US"/>
              <a:t>Tweede niveau</a:t>
            </a:r>
          </a:p>
          <a:p>
            <a:pPr lvl="2"/>
            <a:r>
              <a:rPr lang="en-US" altLang="en-US"/>
              <a:t>Derde niveau</a:t>
            </a:r>
          </a:p>
          <a:p>
            <a:pPr lvl="3"/>
            <a:r>
              <a:rPr lang="en-US" altLang="en-US"/>
              <a:t>Vierde niveau</a:t>
            </a:r>
          </a:p>
          <a:p>
            <a:pPr lvl="4"/>
            <a:r>
              <a:rPr lang="en-US" altLang="en-US"/>
              <a:t>Vijfde niveau</a:t>
            </a:r>
          </a:p>
        </p:txBody>
      </p:sp>
      <p:sp>
        <p:nvSpPr>
          <p:cNvPr id="1028" name="Rectangle 4">
            <a:extLst>
              <a:ext uri="{FF2B5EF4-FFF2-40B4-BE49-F238E27FC236}">
                <a16:creationId xmlns:a16="http://schemas.microsoft.com/office/drawing/2014/main" id="{89BAF9ED-E876-6E17-6FF8-FCCB189938A4}"/>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50">
                <a:latin typeface="Arial" charset="0"/>
              </a:defRPr>
            </a:lvl1pPr>
          </a:lstStyle>
          <a:p>
            <a:pPr>
              <a:defRPr/>
            </a:pPr>
            <a:fld id="{B019ECA4-9BD3-B14C-B70A-3BAC046FE8B3}" type="datetime1">
              <a:rPr lang="en-GB"/>
              <a:pPr>
                <a:defRPr/>
              </a:pPr>
              <a:t>10/10/2024</a:t>
            </a:fld>
            <a:endParaRPr lang="en-US"/>
          </a:p>
        </p:txBody>
      </p:sp>
      <p:sp>
        <p:nvSpPr>
          <p:cNvPr id="1029" name="Rectangle 5">
            <a:extLst>
              <a:ext uri="{FF2B5EF4-FFF2-40B4-BE49-F238E27FC236}">
                <a16:creationId xmlns:a16="http://schemas.microsoft.com/office/drawing/2014/main" id="{8521B373-7214-E163-8E04-15B1ADC88F25}"/>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50">
                <a:latin typeface="Arial" charset="0"/>
              </a:defRPr>
            </a:lvl1pPr>
          </a:lstStyle>
          <a:p>
            <a:pPr>
              <a:defRPr/>
            </a:pPr>
            <a:r>
              <a:rPr lang="en-GB"/>
              <a:t>Training Disability Management based on NIDMAR</a:t>
            </a:r>
            <a:endParaRPr lang="en-US"/>
          </a:p>
        </p:txBody>
      </p:sp>
      <p:sp>
        <p:nvSpPr>
          <p:cNvPr id="1030" name="Rectangle 6">
            <a:extLst>
              <a:ext uri="{FF2B5EF4-FFF2-40B4-BE49-F238E27FC236}">
                <a16:creationId xmlns:a16="http://schemas.microsoft.com/office/drawing/2014/main" id="{6DB231F6-B933-F514-C14D-3E91D73A1B23}"/>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50">
                <a:latin typeface="Arial" charset="0"/>
              </a:defRPr>
            </a:lvl1pPr>
          </a:lstStyle>
          <a:p>
            <a:pPr>
              <a:defRPr/>
            </a:pPr>
            <a:fld id="{15BAD054-73FB-4540-9C3D-F479E24FB918}" type="slidenum">
              <a:rPr lang="en-US" altLang="en-US"/>
              <a:pPr>
                <a:defRPr/>
              </a:pPr>
              <a:t>‹N°›</a:t>
            </a:fld>
            <a:endParaRPr lang="en-US" altLang="en-US"/>
          </a:p>
        </p:txBody>
      </p:sp>
      <p:pic>
        <p:nvPicPr>
          <p:cNvPr id="5127" name="Picture 7" descr="L-logo RIZIV ">
            <a:extLst>
              <a:ext uri="{FF2B5EF4-FFF2-40B4-BE49-F238E27FC236}">
                <a16:creationId xmlns:a16="http://schemas.microsoft.com/office/drawing/2014/main" id="{117BE414-57EE-0416-850E-42DCF25BB39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3850" y="0"/>
            <a:ext cx="15144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electrogram">
            <a:extLst>
              <a:ext uri="{FF2B5EF4-FFF2-40B4-BE49-F238E27FC236}">
                <a16:creationId xmlns:a16="http://schemas.microsoft.com/office/drawing/2014/main" id="{3175C682-FC8E-5F5E-8B3C-76577A8DD04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3850" y="836613"/>
            <a:ext cx="88201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96" r:id="rId1"/>
    <p:sldLayoutId id="2147483897"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98" r:id="rId12"/>
    <p:sldLayoutId id="2147483899" r:id="rId13"/>
  </p:sldLayoutIdLst>
  <p:hf hdr="0" dt="0"/>
  <p:txStyles>
    <p:titleStyle>
      <a:lvl1pPr algn="ctr" rtl="0" eaLnBrk="0" fontAlgn="base" hangingPunct="0">
        <a:spcBef>
          <a:spcPct val="0"/>
        </a:spcBef>
        <a:spcAft>
          <a:spcPct val="0"/>
        </a:spcAft>
        <a:defRPr sz="1500" b="1">
          <a:solidFill>
            <a:srgbClr val="007C92"/>
          </a:solidFill>
          <a:latin typeface="+mj-lt"/>
          <a:ea typeface="+mj-ea"/>
          <a:cs typeface="+mj-cs"/>
        </a:defRPr>
      </a:lvl1pPr>
      <a:lvl2pPr algn="ctr" rtl="0" eaLnBrk="0" fontAlgn="base" hangingPunct="0">
        <a:spcBef>
          <a:spcPct val="0"/>
        </a:spcBef>
        <a:spcAft>
          <a:spcPct val="0"/>
        </a:spcAft>
        <a:defRPr sz="1500" b="1">
          <a:solidFill>
            <a:srgbClr val="007C92"/>
          </a:solidFill>
          <a:latin typeface="Verdana" pitchFamily="34" charset="0"/>
        </a:defRPr>
      </a:lvl2pPr>
      <a:lvl3pPr algn="ctr" rtl="0" eaLnBrk="0" fontAlgn="base" hangingPunct="0">
        <a:spcBef>
          <a:spcPct val="0"/>
        </a:spcBef>
        <a:spcAft>
          <a:spcPct val="0"/>
        </a:spcAft>
        <a:defRPr sz="1500" b="1">
          <a:solidFill>
            <a:srgbClr val="007C92"/>
          </a:solidFill>
          <a:latin typeface="Verdana" pitchFamily="34" charset="0"/>
        </a:defRPr>
      </a:lvl3pPr>
      <a:lvl4pPr algn="ctr" rtl="0" eaLnBrk="0" fontAlgn="base" hangingPunct="0">
        <a:spcBef>
          <a:spcPct val="0"/>
        </a:spcBef>
        <a:spcAft>
          <a:spcPct val="0"/>
        </a:spcAft>
        <a:defRPr sz="1500" b="1">
          <a:solidFill>
            <a:srgbClr val="007C92"/>
          </a:solidFill>
          <a:latin typeface="Verdana" pitchFamily="34" charset="0"/>
        </a:defRPr>
      </a:lvl4pPr>
      <a:lvl5pPr algn="ctr" rtl="0" eaLnBrk="0" fontAlgn="base" hangingPunct="0">
        <a:spcBef>
          <a:spcPct val="0"/>
        </a:spcBef>
        <a:spcAft>
          <a:spcPct val="0"/>
        </a:spcAft>
        <a:defRPr sz="1500" b="1">
          <a:solidFill>
            <a:srgbClr val="007C92"/>
          </a:solidFill>
          <a:latin typeface="Verdana" pitchFamily="34" charset="0"/>
        </a:defRPr>
      </a:lvl5pPr>
      <a:lvl6pPr marL="342900" algn="ctr" rtl="0" eaLnBrk="1" fontAlgn="base" hangingPunct="1">
        <a:spcBef>
          <a:spcPct val="0"/>
        </a:spcBef>
        <a:spcAft>
          <a:spcPct val="0"/>
        </a:spcAft>
        <a:defRPr sz="1500" b="1">
          <a:solidFill>
            <a:srgbClr val="007C92"/>
          </a:solidFill>
          <a:latin typeface="Verdana" pitchFamily="34" charset="0"/>
        </a:defRPr>
      </a:lvl6pPr>
      <a:lvl7pPr marL="685800" algn="ctr" rtl="0" eaLnBrk="1" fontAlgn="base" hangingPunct="1">
        <a:spcBef>
          <a:spcPct val="0"/>
        </a:spcBef>
        <a:spcAft>
          <a:spcPct val="0"/>
        </a:spcAft>
        <a:defRPr sz="1500" b="1">
          <a:solidFill>
            <a:srgbClr val="007C92"/>
          </a:solidFill>
          <a:latin typeface="Verdana" pitchFamily="34" charset="0"/>
        </a:defRPr>
      </a:lvl7pPr>
      <a:lvl8pPr marL="1028700" algn="ctr" rtl="0" eaLnBrk="1" fontAlgn="base" hangingPunct="1">
        <a:spcBef>
          <a:spcPct val="0"/>
        </a:spcBef>
        <a:spcAft>
          <a:spcPct val="0"/>
        </a:spcAft>
        <a:defRPr sz="1500" b="1">
          <a:solidFill>
            <a:srgbClr val="007C92"/>
          </a:solidFill>
          <a:latin typeface="Verdana" pitchFamily="34" charset="0"/>
        </a:defRPr>
      </a:lvl8pPr>
      <a:lvl9pPr marL="1371600" algn="ctr" rtl="0" eaLnBrk="1" fontAlgn="base" hangingPunct="1">
        <a:spcBef>
          <a:spcPct val="0"/>
        </a:spcBef>
        <a:spcAft>
          <a:spcPct val="0"/>
        </a:spcAft>
        <a:defRPr sz="1500" b="1">
          <a:solidFill>
            <a:srgbClr val="007C92"/>
          </a:solidFill>
          <a:latin typeface="Verdana" pitchFamily="34" charset="0"/>
        </a:defRPr>
      </a:lvl9pPr>
    </p:titleStyle>
    <p:bodyStyle>
      <a:lvl1pPr marL="257175" indent="-257175" algn="l" rtl="0" eaLnBrk="0" fontAlgn="base" hangingPunct="0">
        <a:spcBef>
          <a:spcPct val="20000"/>
        </a:spcBef>
        <a:spcAft>
          <a:spcPct val="0"/>
        </a:spcAft>
        <a:buChar char="•"/>
        <a:defRPr sz="1900">
          <a:solidFill>
            <a:schemeClr val="tx1"/>
          </a:solidFill>
          <a:latin typeface="+mn-lt"/>
          <a:ea typeface="+mn-ea"/>
          <a:cs typeface="+mn-cs"/>
        </a:defRPr>
      </a:lvl1pPr>
      <a:lvl2pPr marL="557213" indent="-214313" algn="l" rtl="0" eaLnBrk="0" fontAlgn="base" hangingPunct="0">
        <a:spcBef>
          <a:spcPct val="20000"/>
        </a:spcBef>
        <a:spcAft>
          <a:spcPct val="0"/>
        </a:spcAft>
        <a:buChar char="–"/>
        <a:defRPr>
          <a:solidFill>
            <a:schemeClr val="tx1"/>
          </a:solidFill>
          <a:latin typeface="+mn-lt"/>
        </a:defRPr>
      </a:lvl2pPr>
      <a:lvl3pPr marL="857250" indent="-171450" algn="l" rtl="0" eaLnBrk="0" fontAlgn="base" hangingPunct="0">
        <a:spcBef>
          <a:spcPct val="20000"/>
        </a:spcBef>
        <a:spcAft>
          <a:spcPct val="0"/>
        </a:spcAft>
        <a:buChar char="•"/>
        <a:defRPr sz="16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89D41EA-10A9-BC37-9476-F89F6110E202}"/>
              </a:ext>
            </a:extLst>
          </p:cNvPr>
          <p:cNvSpPr>
            <a:spLocks noGrp="1" noChangeArrowheads="1"/>
          </p:cNvSpPr>
          <p:nvPr>
            <p:ph type="title"/>
          </p:nvPr>
        </p:nvSpPr>
        <p:spPr bwMode="auto">
          <a:xfrm>
            <a:off x="1835150" y="274638"/>
            <a:ext cx="68516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KLIK OM HET OPMAAKPROFIEL TE BEWERKEN</a:t>
            </a:r>
          </a:p>
        </p:txBody>
      </p:sp>
      <p:sp>
        <p:nvSpPr>
          <p:cNvPr id="3075" name="Rectangle 3">
            <a:extLst>
              <a:ext uri="{FF2B5EF4-FFF2-40B4-BE49-F238E27FC236}">
                <a16:creationId xmlns:a16="http://schemas.microsoft.com/office/drawing/2014/main" id="{B93AFC24-792F-CE34-866F-7B4A362AD88E}"/>
              </a:ext>
            </a:extLst>
          </p:cNvPr>
          <p:cNvSpPr>
            <a:spLocks noGrp="1" noChangeArrowheads="1"/>
          </p:cNvSpPr>
          <p:nvPr>
            <p:ph type="body" idx="1"/>
          </p:nvPr>
        </p:nvSpPr>
        <p:spPr bwMode="auto">
          <a:xfrm>
            <a:off x="457200" y="1600200"/>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Klik om de opmaakprofielen van de modeltekst te bewerken</a:t>
            </a:r>
          </a:p>
          <a:p>
            <a:pPr lvl="1"/>
            <a:r>
              <a:rPr lang="en-US" altLang="en-US"/>
              <a:t>Tweede niveau</a:t>
            </a:r>
          </a:p>
          <a:p>
            <a:pPr lvl="2"/>
            <a:r>
              <a:rPr lang="en-US" altLang="en-US"/>
              <a:t>Derde niveau</a:t>
            </a:r>
          </a:p>
          <a:p>
            <a:pPr lvl="3"/>
            <a:r>
              <a:rPr lang="en-US" altLang="en-US"/>
              <a:t>Vierde niveau</a:t>
            </a:r>
          </a:p>
          <a:p>
            <a:pPr lvl="4"/>
            <a:r>
              <a:rPr lang="en-US" altLang="en-US"/>
              <a:t>Vijfde niveau</a:t>
            </a:r>
          </a:p>
        </p:txBody>
      </p:sp>
      <p:sp>
        <p:nvSpPr>
          <p:cNvPr id="1028" name="Rectangle 4">
            <a:extLst>
              <a:ext uri="{FF2B5EF4-FFF2-40B4-BE49-F238E27FC236}">
                <a16:creationId xmlns:a16="http://schemas.microsoft.com/office/drawing/2014/main" id="{BF0F4790-7AF9-CEF2-254F-80D07BB68834}"/>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50">
                <a:solidFill>
                  <a:srgbClr val="000000"/>
                </a:solidFill>
                <a:latin typeface="Arial" charset="0"/>
              </a:defRPr>
            </a:lvl1pPr>
          </a:lstStyle>
          <a:p>
            <a:pPr>
              <a:defRPr/>
            </a:pPr>
            <a:fld id="{45A41D22-F8C6-5E40-A089-7AD7298E6B9A}" type="datetime1">
              <a:rPr lang="en-GB"/>
              <a:pPr>
                <a:defRPr/>
              </a:pPr>
              <a:t>10/10/2024</a:t>
            </a:fld>
            <a:endParaRPr lang="en-US"/>
          </a:p>
        </p:txBody>
      </p:sp>
      <p:sp>
        <p:nvSpPr>
          <p:cNvPr id="1029" name="Rectangle 5">
            <a:extLst>
              <a:ext uri="{FF2B5EF4-FFF2-40B4-BE49-F238E27FC236}">
                <a16:creationId xmlns:a16="http://schemas.microsoft.com/office/drawing/2014/main" id="{61EF2511-26A0-7B31-AD67-E70D1BB166AF}"/>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50">
                <a:solidFill>
                  <a:srgbClr val="000000"/>
                </a:solidFill>
                <a:latin typeface="Arial" charset="0"/>
              </a:defRPr>
            </a:lvl1pPr>
          </a:lstStyle>
          <a:p>
            <a:pPr>
              <a:defRPr/>
            </a:pPr>
            <a:r>
              <a:rPr lang="en-GB"/>
              <a:t>Training Disability Management based on NIDMAR</a:t>
            </a:r>
            <a:endParaRPr lang="en-US"/>
          </a:p>
        </p:txBody>
      </p:sp>
      <p:sp>
        <p:nvSpPr>
          <p:cNvPr id="1030" name="Rectangle 6">
            <a:extLst>
              <a:ext uri="{FF2B5EF4-FFF2-40B4-BE49-F238E27FC236}">
                <a16:creationId xmlns:a16="http://schemas.microsoft.com/office/drawing/2014/main" id="{420C4C3D-6A5F-7CDB-ED69-4072E1752A72}"/>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50">
                <a:solidFill>
                  <a:srgbClr val="000000"/>
                </a:solidFill>
                <a:latin typeface="Arial" panose="020B0604020202020204" pitchFamily="34" charset="0"/>
              </a:defRPr>
            </a:lvl1pPr>
          </a:lstStyle>
          <a:p>
            <a:pPr>
              <a:defRPr/>
            </a:pPr>
            <a:fld id="{7EBF5689-DA0B-B04F-931D-5622B1A991E1}" type="slidenum">
              <a:rPr lang="en-US" altLang="en-US"/>
              <a:pPr>
                <a:defRPr/>
              </a:pPr>
              <a:t>‹N°›</a:t>
            </a:fld>
            <a:endParaRPr lang="en-US" altLang="en-US"/>
          </a:p>
        </p:txBody>
      </p:sp>
      <p:pic>
        <p:nvPicPr>
          <p:cNvPr id="6151" name="Picture 7" descr="L-logo RIZIV ">
            <a:extLst>
              <a:ext uri="{FF2B5EF4-FFF2-40B4-BE49-F238E27FC236}">
                <a16:creationId xmlns:a16="http://schemas.microsoft.com/office/drawing/2014/main" id="{8412853F-40AD-D0EF-7459-A8D36FB73F4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3850" y="0"/>
            <a:ext cx="15144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8" descr="electrogram">
            <a:extLst>
              <a:ext uri="{FF2B5EF4-FFF2-40B4-BE49-F238E27FC236}">
                <a16:creationId xmlns:a16="http://schemas.microsoft.com/office/drawing/2014/main" id="{1EBF1F0B-6323-F91A-E12C-3A2E612EC4B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3850" y="836613"/>
            <a:ext cx="88201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00"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hf hdr="0" dt="0"/>
  <p:txStyles>
    <p:titleStyle>
      <a:lvl1pPr algn="ctr" rtl="0" eaLnBrk="0" fontAlgn="base" hangingPunct="0">
        <a:spcBef>
          <a:spcPct val="0"/>
        </a:spcBef>
        <a:spcAft>
          <a:spcPct val="0"/>
        </a:spcAft>
        <a:defRPr sz="1500" b="1">
          <a:solidFill>
            <a:srgbClr val="007C92"/>
          </a:solidFill>
          <a:latin typeface="+mj-lt"/>
          <a:ea typeface="+mj-ea"/>
          <a:cs typeface="+mj-cs"/>
        </a:defRPr>
      </a:lvl1pPr>
      <a:lvl2pPr algn="ctr" rtl="0" eaLnBrk="0" fontAlgn="base" hangingPunct="0">
        <a:spcBef>
          <a:spcPct val="0"/>
        </a:spcBef>
        <a:spcAft>
          <a:spcPct val="0"/>
        </a:spcAft>
        <a:defRPr sz="1500" b="1">
          <a:solidFill>
            <a:srgbClr val="007C92"/>
          </a:solidFill>
          <a:latin typeface="Verdana" pitchFamily="34" charset="0"/>
        </a:defRPr>
      </a:lvl2pPr>
      <a:lvl3pPr algn="ctr" rtl="0" eaLnBrk="0" fontAlgn="base" hangingPunct="0">
        <a:spcBef>
          <a:spcPct val="0"/>
        </a:spcBef>
        <a:spcAft>
          <a:spcPct val="0"/>
        </a:spcAft>
        <a:defRPr sz="1500" b="1">
          <a:solidFill>
            <a:srgbClr val="007C92"/>
          </a:solidFill>
          <a:latin typeface="Verdana" pitchFamily="34" charset="0"/>
        </a:defRPr>
      </a:lvl3pPr>
      <a:lvl4pPr algn="ctr" rtl="0" eaLnBrk="0" fontAlgn="base" hangingPunct="0">
        <a:spcBef>
          <a:spcPct val="0"/>
        </a:spcBef>
        <a:spcAft>
          <a:spcPct val="0"/>
        </a:spcAft>
        <a:defRPr sz="1500" b="1">
          <a:solidFill>
            <a:srgbClr val="007C92"/>
          </a:solidFill>
          <a:latin typeface="Verdana" pitchFamily="34" charset="0"/>
        </a:defRPr>
      </a:lvl4pPr>
      <a:lvl5pPr algn="ctr" rtl="0" eaLnBrk="0" fontAlgn="base" hangingPunct="0">
        <a:spcBef>
          <a:spcPct val="0"/>
        </a:spcBef>
        <a:spcAft>
          <a:spcPct val="0"/>
        </a:spcAft>
        <a:defRPr sz="1500" b="1">
          <a:solidFill>
            <a:srgbClr val="007C92"/>
          </a:solidFill>
          <a:latin typeface="Verdana" pitchFamily="34" charset="0"/>
        </a:defRPr>
      </a:lvl5pPr>
      <a:lvl6pPr marL="342900" algn="ctr" rtl="0" eaLnBrk="1" fontAlgn="base" hangingPunct="1">
        <a:spcBef>
          <a:spcPct val="0"/>
        </a:spcBef>
        <a:spcAft>
          <a:spcPct val="0"/>
        </a:spcAft>
        <a:defRPr sz="1500" b="1">
          <a:solidFill>
            <a:srgbClr val="007C92"/>
          </a:solidFill>
          <a:latin typeface="Verdana" pitchFamily="34" charset="0"/>
        </a:defRPr>
      </a:lvl6pPr>
      <a:lvl7pPr marL="685800" algn="ctr" rtl="0" eaLnBrk="1" fontAlgn="base" hangingPunct="1">
        <a:spcBef>
          <a:spcPct val="0"/>
        </a:spcBef>
        <a:spcAft>
          <a:spcPct val="0"/>
        </a:spcAft>
        <a:defRPr sz="1500" b="1">
          <a:solidFill>
            <a:srgbClr val="007C92"/>
          </a:solidFill>
          <a:latin typeface="Verdana" pitchFamily="34" charset="0"/>
        </a:defRPr>
      </a:lvl7pPr>
      <a:lvl8pPr marL="1028700" algn="ctr" rtl="0" eaLnBrk="1" fontAlgn="base" hangingPunct="1">
        <a:spcBef>
          <a:spcPct val="0"/>
        </a:spcBef>
        <a:spcAft>
          <a:spcPct val="0"/>
        </a:spcAft>
        <a:defRPr sz="1500" b="1">
          <a:solidFill>
            <a:srgbClr val="007C92"/>
          </a:solidFill>
          <a:latin typeface="Verdana" pitchFamily="34" charset="0"/>
        </a:defRPr>
      </a:lvl8pPr>
      <a:lvl9pPr marL="1371600" algn="ctr" rtl="0" eaLnBrk="1" fontAlgn="base" hangingPunct="1">
        <a:spcBef>
          <a:spcPct val="0"/>
        </a:spcBef>
        <a:spcAft>
          <a:spcPct val="0"/>
        </a:spcAft>
        <a:defRPr sz="1500" b="1">
          <a:solidFill>
            <a:srgbClr val="007C92"/>
          </a:solidFill>
          <a:latin typeface="Verdana" pitchFamily="34" charset="0"/>
        </a:defRPr>
      </a:lvl9pPr>
    </p:titleStyle>
    <p:bodyStyle>
      <a:lvl1pPr marL="257175" indent="-257175" algn="l" rtl="0" eaLnBrk="0" fontAlgn="base" hangingPunct="0">
        <a:spcBef>
          <a:spcPct val="20000"/>
        </a:spcBef>
        <a:spcAft>
          <a:spcPct val="0"/>
        </a:spcAft>
        <a:buChar char="•"/>
        <a:defRPr sz="1900">
          <a:solidFill>
            <a:schemeClr val="tx1"/>
          </a:solidFill>
          <a:latin typeface="+mn-lt"/>
          <a:ea typeface="+mn-ea"/>
          <a:cs typeface="+mn-cs"/>
        </a:defRPr>
      </a:lvl1pPr>
      <a:lvl2pPr marL="557213" indent="-214313" algn="l" rtl="0" eaLnBrk="0" fontAlgn="base" hangingPunct="0">
        <a:spcBef>
          <a:spcPct val="20000"/>
        </a:spcBef>
        <a:spcAft>
          <a:spcPct val="0"/>
        </a:spcAft>
        <a:buChar char="–"/>
        <a:defRPr>
          <a:solidFill>
            <a:schemeClr val="tx1"/>
          </a:solidFill>
          <a:latin typeface="+mn-lt"/>
        </a:defRPr>
      </a:lvl2pPr>
      <a:lvl3pPr marL="857250" indent="-171450" algn="l" rtl="0" eaLnBrk="0" fontAlgn="base" hangingPunct="0">
        <a:spcBef>
          <a:spcPct val="20000"/>
        </a:spcBef>
        <a:spcAft>
          <a:spcPct val="0"/>
        </a:spcAft>
        <a:buChar char="•"/>
        <a:defRPr sz="16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98C6FE-3DED-F820-38BE-2DEAA9140B21}"/>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noProof="0"/>
              <a:t>Click to edit Master title style</a:t>
            </a:r>
            <a:endParaRPr lang="en-GB" noProof="0"/>
          </a:p>
        </p:txBody>
      </p:sp>
      <p:sp>
        <p:nvSpPr>
          <p:cNvPr id="3" name="Text Placeholder 2">
            <a:extLst>
              <a:ext uri="{FF2B5EF4-FFF2-40B4-BE49-F238E27FC236}">
                <a16:creationId xmlns:a16="http://schemas.microsoft.com/office/drawing/2014/main" id="{05524D6F-FCF5-05FE-54F8-86F2A7CFC2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Date Placeholder 3">
            <a:extLst>
              <a:ext uri="{FF2B5EF4-FFF2-40B4-BE49-F238E27FC236}">
                <a16:creationId xmlns:a16="http://schemas.microsoft.com/office/drawing/2014/main" id="{D185A227-22FC-1B0C-E6BE-960DD2115F0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hangingPunct="1">
              <a:defRPr sz="675">
                <a:solidFill>
                  <a:schemeClr val="tx1">
                    <a:tint val="75000"/>
                  </a:schemeClr>
                </a:solidFill>
                <a:latin typeface="Arial" charset="0"/>
              </a:defRPr>
            </a:lvl1pPr>
          </a:lstStyle>
          <a:p>
            <a:pPr>
              <a:defRPr/>
            </a:pPr>
            <a:r>
              <a:rPr lang="en-GB"/>
              <a:t>20XX</a:t>
            </a:r>
          </a:p>
        </p:txBody>
      </p:sp>
      <p:sp>
        <p:nvSpPr>
          <p:cNvPr id="5" name="Footer Placeholder 4">
            <a:extLst>
              <a:ext uri="{FF2B5EF4-FFF2-40B4-BE49-F238E27FC236}">
                <a16:creationId xmlns:a16="http://schemas.microsoft.com/office/drawing/2014/main" id="{E73B1082-340C-F075-289A-9D6FDAAF014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hangingPunct="1">
              <a:defRPr sz="675">
                <a:solidFill>
                  <a:schemeClr val="tx1">
                    <a:tint val="75000"/>
                  </a:schemeClr>
                </a:solidFill>
                <a:latin typeface="Arial" charset="0"/>
              </a:defRPr>
            </a:lvl1pPr>
          </a:lstStyle>
          <a:p>
            <a:pPr>
              <a:defRPr/>
            </a:pPr>
            <a:r>
              <a:rPr lang="en-GB"/>
              <a:t>Pitch Deck</a:t>
            </a:r>
          </a:p>
        </p:txBody>
      </p:sp>
      <p:sp>
        <p:nvSpPr>
          <p:cNvPr id="6" name="Slide Number Placeholder 5">
            <a:extLst>
              <a:ext uri="{FF2B5EF4-FFF2-40B4-BE49-F238E27FC236}">
                <a16:creationId xmlns:a16="http://schemas.microsoft.com/office/drawing/2014/main" id="{E25FEDDB-36BA-3AF6-F7BA-95BB4610B8A3}"/>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hangingPunct="1">
              <a:defRPr sz="675" smtClean="0">
                <a:solidFill>
                  <a:schemeClr val="tx1">
                    <a:tint val="75000"/>
                  </a:schemeClr>
                </a:solidFill>
                <a:latin typeface="Arial" charset="0"/>
              </a:defRPr>
            </a:lvl1pPr>
          </a:lstStyle>
          <a:p>
            <a:pPr>
              <a:defRPr/>
            </a:pPr>
            <a:fld id="{12527FEB-0538-B54E-9686-B67EAC0FB0D6}" type="slidenum">
              <a:rPr lang="en-GB"/>
              <a:pPr>
                <a:defRPr/>
              </a:pPr>
              <a:t>‹N°›</a:t>
            </a:fld>
            <a:endParaRPr lang="en-GB"/>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 id="2147483918" r:id="rId18"/>
    <p:sldLayoutId id="2147483919" r:id="rId19"/>
    <p:sldLayoutId id="2147483920" r:id="rId20"/>
    <p:sldLayoutId id="2147483921" r:id="rId21"/>
    <p:sldLayoutId id="2147483922" r:id="rId22"/>
  </p:sldLayoutIdLst>
  <p:hf hdr="0"/>
  <p:txStyles>
    <p:titleStyle>
      <a:lvl1pPr algn="l" defTabSz="685800" rtl="0" fontAlgn="base">
        <a:lnSpc>
          <a:spcPct val="90000"/>
        </a:lnSpc>
        <a:spcBef>
          <a:spcPct val="0"/>
        </a:spcBef>
        <a:spcAft>
          <a:spcPct val="0"/>
        </a:spcAft>
        <a:defRPr sz="3300" kern="1200" cap="all">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Tenorite" panose="020F0502020204030204" pitchFamily="34" charset="0"/>
        </a:defRPr>
      </a:lvl2pPr>
      <a:lvl3pPr algn="l" defTabSz="685800" rtl="0" fontAlgn="base">
        <a:lnSpc>
          <a:spcPct val="90000"/>
        </a:lnSpc>
        <a:spcBef>
          <a:spcPct val="0"/>
        </a:spcBef>
        <a:spcAft>
          <a:spcPct val="0"/>
        </a:spcAft>
        <a:defRPr sz="3300">
          <a:solidFill>
            <a:schemeClr val="tx1"/>
          </a:solidFill>
          <a:latin typeface="Tenorite" panose="020F0502020204030204" pitchFamily="34" charset="0"/>
        </a:defRPr>
      </a:lvl3pPr>
      <a:lvl4pPr algn="l" defTabSz="685800" rtl="0" fontAlgn="base">
        <a:lnSpc>
          <a:spcPct val="90000"/>
        </a:lnSpc>
        <a:spcBef>
          <a:spcPct val="0"/>
        </a:spcBef>
        <a:spcAft>
          <a:spcPct val="0"/>
        </a:spcAft>
        <a:defRPr sz="3300">
          <a:solidFill>
            <a:schemeClr val="tx1"/>
          </a:solidFill>
          <a:latin typeface="Tenorite" panose="020F0502020204030204" pitchFamily="34" charset="0"/>
        </a:defRPr>
      </a:lvl4pPr>
      <a:lvl5pPr algn="l" defTabSz="685800" rtl="0" fontAlgn="base">
        <a:lnSpc>
          <a:spcPct val="90000"/>
        </a:lnSpc>
        <a:spcBef>
          <a:spcPct val="0"/>
        </a:spcBef>
        <a:spcAft>
          <a:spcPct val="0"/>
        </a:spcAft>
        <a:defRPr sz="3300">
          <a:solidFill>
            <a:schemeClr val="tx1"/>
          </a:solidFill>
          <a:latin typeface="Tenorite" panose="020F0502020204030204" pitchFamily="34" charset="0"/>
        </a:defRPr>
      </a:lvl5pPr>
      <a:lvl6pPr marL="457200" algn="l" defTabSz="685800" rtl="0" fontAlgn="base">
        <a:lnSpc>
          <a:spcPct val="90000"/>
        </a:lnSpc>
        <a:spcBef>
          <a:spcPct val="0"/>
        </a:spcBef>
        <a:spcAft>
          <a:spcPct val="0"/>
        </a:spcAft>
        <a:defRPr sz="3300">
          <a:solidFill>
            <a:schemeClr val="tx1"/>
          </a:solidFill>
          <a:latin typeface="Tenorite" panose="020F0502020204030204" pitchFamily="34" charset="0"/>
        </a:defRPr>
      </a:lvl6pPr>
      <a:lvl7pPr marL="914400" algn="l" defTabSz="685800" rtl="0" fontAlgn="base">
        <a:lnSpc>
          <a:spcPct val="90000"/>
        </a:lnSpc>
        <a:spcBef>
          <a:spcPct val="0"/>
        </a:spcBef>
        <a:spcAft>
          <a:spcPct val="0"/>
        </a:spcAft>
        <a:defRPr sz="3300">
          <a:solidFill>
            <a:schemeClr val="tx1"/>
          </a:solidFill>
          <a:latin typeface="Tenorite" panose="020F0502020204030204" pitchFamily="34" charset="0"/>
        </a:defRPr>
      </a:lvl7pPr>
      <a:lvl8pPr marL="1371600" algn="l" defTabSz="685800" rtl="0" fontAlgn="base">
        <a:lnSpc>
          <a:spcPct val="90000"/>
        </a:lnSpc>
        <a:spcBef>
          <a:spcPct val="0"/>
        </a:spcBef>
        <a:spcAft>
          <a:spcPct val="0"/>
        </a:spcAft>
        <a:defRPr sz="3300">
          <a:solidFill>
            <a:schemeClr val="tx1"/>
          </a:solidFill>
          <a:latin typeface="Tenorite" panose="020F0502020204030204" pitchFamily="34" charset="0"/>
        </a:defRPr>
      </a:lvl8pPr>
      <a:lvl9pPr marL="1828800" algn="l" defTabSz="685800" rtl="0" fontAlgn="base">
        <a:lnSpc>
          <a:spcPct val="90000"/>
        </a:lnSpc>
        <a:spcBef>
          <a:spcPct val="0"/>
        </a:spcBef>
        <a:spcAft>
          <a:spcPct val="0"/>
        </a:spcAft>
        <a:defRPr sz="3300">
          <a:solidFill>
            <a:schemeClr val="tx1"/>
          </a:solidFill>
          <a:latin typeface="Tenorite" panose="020F05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92.xml"/><Relationship Id="rId5" Type="http://schemas.openxmlformats.org/officeDocument/2006/relationships/image" Target="../media/image30.png"/><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8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1.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6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1.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6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1.xml"/></Relationships>
</file>

<file path=ppt/slides/_rels/slide7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1.xml"/><Relationship Id="rId4" Type="http://schemas.openxmlformats.org/officeDocument/2006/relationships/image" Target="../media/image35.jpeg"/></Relationships>
</file>

<file path=ppt/slides/_rels/slide8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3EB034C-A81E-DE93-16CA-A1F62AC93573}"/>
              </a:ext>
            </a:extLst>
          </p:cNvPr>
          <p:cNvSpPr>
            <a:spLocks noGrp="1" noChangeArrowheads="1"/>
          </p:cNvSpPr>
          <p:nvPr>
            <p:ph type="ctrTitle"/>
          </p:nvPr>
        </p:nvSpPr>
        <p:spPr>
          <a:xfrm>
            <a:off x="685800" y="2706688"/>
            <a:ext cx="7772400" cy="1082675"/>
          </a:xfrm>
        </p:spPr>
        <p:txBody>
          <a:bodyPr/>
          <a:lstStyle/>
          <a:p>
            <a:pPr algn="ctr"/>
            <a:r>
              <a:rPr lang="en-US" altLang="fr-FR" sz="2800"/>
              <a:t>Avant, pendant et après l’incapacité de travail: une vision tranversale de l’INAMI</a:t>
            </a:r>
          </a:p>
        </p:txBody>
      </p:sp>
      <p:sp>
        <p:nvSpPr>
          <p:cNvPr id="51203" name="Espace réservé du numéro de diapositive 2">
            <a:extLst>
              <a:ext uri="{FF2B5EF4-FFF2-40B4-BE49-F238E27FC236}">
                <a16:creationId xmlns:a16="http://schemas.microsoft.com/office/drawing/2014/main" id="{3E7F9716-0461-BBF7-F539-67998DD5546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41A5F815-CE19-094B-AEAC-E2C8B7AD2E0A}" type="slidenum">
              <a:rPr lang="en-US" altLang="fr-FR" sz="1400" smtClean="0"/>
              <a:pPr/>
              <a:t>1</a:t>
            </a:fld>
            <a:endParaRPr lang="en-US" altLang="fr-FR" sz="1400"/>
          </a:p>
        </p:txBody>
      </p:sp>
      <p:sp>
        <p:nvSpPr>
          <p:cNvPr id="51204" name="ZoneTexte 1">
            <a:extLst>
              <a:ext uri="{FF2B5EF4-FFF2-40B4-BE49-F238E27FC236}">
                <a16:creationId xmlns:a16="http://schemas.microsoft.com/office/drawing/2014/main" id="{E8D38C59-3990-8D8C-25B2-6627A75AA4B7}"/>
              </a:ext>
            </a:extLst>
          </p:cNvPr>
          <p:cNvSpPr txBox="1">
            <a:spLocks noChangeArrowheads="1"/>
          </p:cNvSpPr>
          <p:nvPr/>
        </p:nvSpPr>
        <p:spPr bwMode="auto">
          <a:xfrm>
            <a:off x="5651500" y="5661025"/>
            <a:ext cx="2592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en-GB" altLang="fr-FR" dirty="0"/>
              <a:t>10 </a:t>
            </a:r>
            <a:r>
              <a:rPr lang="en-GB" altLang="fr-FR" dirty="0" err="1"/>
              <a:t>Octobre</a:t>
            </a:r>
            <a:r>
              <a:rPr lang="en-GB" altLang="fr-FR" dirty="0"/>
              <a:t> 2024</a:t>
            </a:r>
            <a:endParaRPr lang="fr-BE" altLang="fr-FR" dirty="0"/>
          </a:p>
        </p:txBody>
      </p:sp>
      <p:sp>
        <p:nvSpPr>
          <p:cNvPr id="51205" name="Footer Placeholder 3">
            <a:extLst>
              <a:ext uri="{FF2B5EF4-FFF2-40B4-BE49-F238E27FC236}">
                <a16:creationId xmlns:a16="http://schemas.microsoft.com/office/drawing/2014/main" id="{F2F2FA3B-08E1-4F1A-132A-CC4AA0580A07}"/>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97C196EB-A1E0-9CA1-FCD7-630169B90E38}"/>
              </a:ext>
            </a:extLst>
          </p:cNvPr>
          <p:cNvSpPr>
            <a:spLocks noGrp="1" noChangeArrowheads="1"/>
          </p:cNvSpPr>
          <p:nvPr>
            <p:ph type="title"/>
          </p:nvPr>
        </p:nvSpPr>
        <p:spPr/>
        <p:txBody>
          <a:bodyPr/>
          <a:lstStyle/>
          <a:p>
            <a:pPr algn="r"/>
            <a:r>
              <a:rPr lang="en-GB" altLang="fr-FR"/>
              <a:t>Contenu</a:t>
            </a:r>
          </a:p>
        </p:txBody>
      </p:sp>
      <p:sp>
        <p:nvSpPr>
          <p:cNvPr id="52227" name="Content Placeholder 2">
            <a:extLst>
              <a:ext uri="{FF2B5EF4-FFF2-40B4-BE49-F238E27FC236}">
                <a16:creationId xmlns:a16="http://schemas.microsoft.com/office/drawing/2014/main" id="{AEDFA6FE-C41A-CA47-C96B-4769C9328BC4}"/>
              </a:ext>
            </a:extLst>
          </p:cNvPr>
          <p:cNvSpPr>
            <a:spLocks noGrp="1" noChangeArrowheads="1"/>
          </p:cNvSpPr>
          <p:nvPr>
            <p:ph idx="1"/>
          </p:nvPr>
        </p:nvSpPr>
        <p:spPr/>
        <p:txBody>
          <a:bodyPr/>
          <a:lstStyle/>
          <a:p>
            <a:r>
              <a:rPr lang="en-GB" altLang="fr-FR"/>
              <a:t>Introduction</a:t>
            </a:r>
          </a:p>
          <a:p>
            <a:r>
              <a:rPr lang="en-GB" altLang="fr-FR"/>
              <a:t>INAMI</a:t>
            </a:r>
          </a:p>
          <a:p>
            <a:r>
              <a:rPr lang="en-GB" altLang="fr-FR"/>
              <a:t>Context </a:t>
            </a:r>
          </a:p>
          <a:p>
            <a:r>
              <a:rPr lang="en-GB" altLang="fr-FR"/>
              <a:t>Two volets</a:t>
            </a:r>
          </a:p>
          <a:p>
            <a:r>
              <a:rPr lang="en-GB" altLang="fr-FR"/>
              <a:t>Centre d’expertise</a:t>
            </a:r>
          </a:p>
          <a:p>
            <a:r>
              <a:rPr lang="en-GB" altLang="fr-FR"/>
              <a:t>Disability management</a:t>
            </a:r>
          </a:p>
          <a:p>
            <a:r>
              <a:rPr lang="en-GB" altLang="fr-FR"/>
              <a:t>Questions et réponses</a:t>
            </a:r>
          </a:p>
        </p:txBody>
      </p:sp>
      <p:sp>
        <p:nvSpPr>
          <p:cNvPr id="52228" name="Slide Number Placeholder 3">
            <a:extLst>
              <a:ext uri="{FF2B5EF4-FFF2-40B4-BE49-F238E27FC236}">
                <a16:creationId xmlns:a16="http://schemas.microsoft.com/office/drawing/2014/main" id="{BDA2D7CA-8060-95A4-1367-DDB19CBA71D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0A27F1EB-0676-1849-9D7E-D025D6C5B719}" type="slidenum">
              <a:rPr lang="en-US" altLang="fr-FR" sz="1400" smtClean="0"/>
              <a:pPr/>
              <a:t>2</a:t>
            </a:fld>
            <a:endParaRPr lang="en-US" altLang="fr-FR" sz="1400"/>
          </a:p>
        </p:txBody>
      </p:sp>
      <p:sp>
        <p:nvSpPr>
          <p:cNvPr id="52229" name="Footer Placeholder 4">
            <a:extLst>
              <a:ext uri="{FF2B5EF4-FFF2-40B4-BE49-F238E27FC236}">
                <a16:creationId xmlns:a16="http://schemas.microsoft.com/office/drawing/2014/main" id="{4B030102-438F-3E94-626D-D6E98BEB66D2}"/>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F72AB1E3-94CF-4105-F32A-872441000C33}"/>
              </a:ext>
            </a:extLst>
          </p:cNvPr>
          <p:cNvSpPr>
            <a:spLocks noGrp="1" noChangeArrowheads="1"/>
          </p:cNvSpPr>
          <p:nvPr>
            <p:ph type="ctrTitle"/>
          </p:nvPr>
        </p:nvSpPr>
        <p:spPr/>
        <p:txBody>
          <a:bodyPr/>
          <a:lstStyle/>
          <a:p>
            <a:r>
              <a:rPr lang="en-GB" altLang="fr-FR"/>
              <a:t>INTRODUCTION</a:t>
            </a:r>
          </a:p>
        </p:txBody>
      </p:sp>
      <p:sp>
        <p:nvSpPr>
          <p:cNvPr id="53251" name="Subtitle 2">
            <a:extLst>
              <a:ext uri="{FF2B5EF4-FFF2-40B4-BE49-F238E27FC236}">
                <a16:creationId xmlns:a16="http://schemas.microsoft.com/office/drawing/2014/main" id="{E39143DA-1597-813C-DFCC-C4A1C33811DC}"/>
              </a:ext>
            </a:extLst>
          </p:cNvPr>
          <p:cNvSpPr>
            <a:spLocks noGrp="1" noChangeArrowheads="1"/>
          </p:cNvSpPr>
          <p:nvPr>
            <p:ph type="subTitle" idx="1"/>
          </p:nvPr>
        </p:nvSpPr>
        <p:spPr/>
        <p:txBody>
          <a:bodyPr/>
          <a:lstStyle/>
          <a:p>
            <a:endParaRPr lang="en-GB" altLang="fr-FR"/>
          </a:p>
        </p:txBody>
      </p:sp>
      <p:sp>
        <p:nvSpPr>
          <p:cNvPr id="53252" name="Footer Placeholder 3">
            <a:extLst>
              <a:ext uri="{FF2B5EF4-FFF2-40B4-BE49-F238E27FC236}">
                <a16:creationId xmlns:a16="http://schemas.microsoft.com/office/drawing/2014/main" id="{B41E5660-6518-8EB0-6951-CB55703EF81F}"/>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53253" name="Slide Number Placeholder 4">
            <a:extLst>
              <a:ext uri="{FF2B5EF4-FFF2-40B4-BE49-F238E27FC236}">
                <a16:creationId xmlns:a16="http://schemas.microsoft.com/office/drawing/2014/main" id="{F910316F-172B-9D1B-CFB5-93475E8933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ECF060DB-BCB6-E049-90B3-A6EDA4FF6B46}" type="slidenum">
              <a:rPr lang="en-US" altLang="fr-FR" sz="1400" smtClean="0"/>
              <a:pPr/>
              <a:t>3</a:t>
            </a:fld>
            <a:endParaRPr lang="en-US" altLang="fr-FR"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977D6B6F-64C4-1C54-A7AF-B76BB38E47C8}"/>
              </a:ext>
            </a:extLst>
          </p:cNvPr>
          <p:cNvSpPr>
            <a:spLocks noGrp="1" noChangeArrowheads="1"/>
          </p:cNvSpPr>
          <p:nvPr>
            <p:ph type="title"/>
          </p:nvPr>
        </p:nvSpPr>
        <p:spPr/>
        <p:txBody>
          <a:bodyPr/>
          <a:lstStyle/>
          <a:p>
            <a:pPr algn="r"/>
            <a:r>
              <a:rPr lang="en-GB" altLang="fr-FR"/>
              <a:t>Introduction</a:t>
            </a:r>
          </a:p>
        </p:txBody>
      </p:sp>
      <p:sp>
        <p:nvSpPr>
          <p:cNvPr id="54275" name="Content Placeholder 2">
            <a:extLst>
              <a:ext uri="{FF2B5EF4-FFF2-40B4-BE49-F238E27FC236}">
                <a16:creationId xmlns:a16="http://schemas.microsoft.com/office/drawing/2014/main" id="{1BE87B6A-72CB-7B9C-7971-95D141EAACFD}"/>
              </a:ext>
            </a:extLst>
          </p:cNvPr>
          <p:cNvSpPr>
            <a:spLocks noGrp="1" noChangeArrowheads="1"/>
          </p:cNvSpPr>
          <p:nvPr>
            <p:ph idx="1"/>
          </p:nvPr>
        </p:nvSpPr>
        <p:spPr/>
        <p:txBody>
          <a:bodyPr/>
          <a:lstStyle/>
          <a:p>
            <a:r>
              <a:rPr lang="en-GB" altLang="fr-FR"/>
              <a:t>Priorités pour cette presentation (p. ex. Trajet RIT 2.0)</a:t>
            </a:r>
          </a:p>
          <a:p>
            <a:r>
              <a:rPr lang="en-GB" altLang="fr-FR"/>
              <a:t>Chaque élément peut faire l’objet d’ une présentation</a:t>
            </a:r>
          </a:p>
        </p:txBody>
      </p:sp>
      <p:sp>
        <p:nvSpPr>
          <p:cNvPr id="54276" name="Slide Number Placeholder 3">
            <a:extLst>
              <a:ext uri="{FF2B5EF4-FFF2-40B4-BE49-F238E27FC236}">
                <a16:creationId xmlns:a16="http://schemas.microsoft.com/office/drawing/2014/main" id="{AFCF9B13-05CF-0C02-68A7-D328584BCFF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C9B923CB-AAA9-CD45-88F2-03383B04B341}" type="slidenum">
              <a:rPr lang="en-US" altLang="fr-FR" sz="1400" smtClean="0"/>
              <a:pPr/>
              <a:t>4</a:t>
            </a:fld>
            <a:endParaRPr lang="en-US" altLang="fr-FR" sz="1400"/>
          </a:p>
        </p:txBody>
      </p:sp>
      <p:sp>
        <p:nvSpPr>
          <p:cNvPr id="54277" name="Footer Placeholder 4">
            <a:extLst>
              <a:ext uri="{FF2B5EF4-FFF2-40B4-BE49-F238E27FC236}">
                <a16:creationId xmlns:a16="http://schemas.microsoft.com/office/drawing/2014/main" id="{7E0B90E0-7D1F-027B-2E87-B20F313D386D}"/>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1FD83A8E-C3FA-5E07-F615-DDEA21664ACB}"/>
              </a:ext>
            </a:extLst>
          </p:cNvPr>
          <p:cNvSpPr>
            <a:spLocks noGrp="1" noChangeArrowheads="1"/>
          </p:cNvSpPr>
          <p:nvPr>
            <p:ph type="ctrTitle"/>
          </p:nvPr>
        </p:nvSpPr>
        <p:spPr/>
        <p:txBody>
          <a:bodyPr/>
          <a:lstStyle/>
          <a:p>
            <a:r>
              <a:rPr lang="en-GB" altLang="fr-FR"/>
              <a:t>INAMI</a:t>
            </a:r>
          </a:p>
        </p:txBody>
      </p:sp>
      <p:sp>
        <p:nvSpPr>
          <p:cNvPr id="55299" name="Subtitle 2">
            <a:extLst>
              <a:ext uri="{FF2B5EF4-FFF2-40B4-BE49-F238E27FC236}">
                <a16:creationId xmlns:a16="http://schemas.microsoft.com/office/drawing/2014/main" id="{A19F8007-38F1-7910-5680-0AF2E49066FF}"/>
              </a:ext>
            </a:extLst>
          </p:cNvPr>
          <p:cNvSpPr>
            <a:spLocks noGrp="1" noChangeArrowheads="1"/>
          </p:cNvSpPr>
          <p:nvPr>
            <p:ph type="subTitle" idx="1"/>
          </p:nvPr>
        </p:nvSpPr>
        <p:spPr/>
        <p:txBody>
          <a:bodyPr/>
          <a:lstStyle/>
          <a:p>
            <a:endParaRPr lang="en-GB" altLang="fr-FR"/>
          </a:p>
        </p:txBody>
      </p:sp>
      <p:sp>
        <p:nvSpPr>
          <p:cNvPr id="55300" name="Slide Number Placeholder 3">
            <a:extLst>
              <a:ext uri="{FF2B5EF4-FFF2-40B4-BE49-F238E27FC236}">
                <a16:creationId xmlns:a16="http://schemas.microsoft.com/office/drawing/2014/main" id="{F38E76BE-4DA1-B08D-113E-0E4788EB3AE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E96647E1-B995-8546-8719-2CB44B9CFE3E}" type="slidenum">
              <a:rPr lang="en-US" altLang="fr-FR" sz="1400" smtClean="0"/>
              <a:pPr/>
              <a:t>5</a:t>
            </a:fld>
            <a:endParaRPr lang="en-US" altLang="fr-FR" sz="1400"/>
          </a:p>
        </p:txBody>
      </p:sp>
      <p:sp>
        <p:nvSpPr>
          <p:cNvPr id="55301" name="Footer Placeholder 4">
            <a:extLst>
              <a:ext uri="{FF2B5EF4-FFF2-40B4-BE49-F238E27FC236}">
                <a16:creationId xmlns:a16="http://schemas.microsoft.com/office/drawing/2014/main" id="{E3191D33-9A37-C120-D5EE-72A614CB08C2}"/>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F4FA437F-3407-2C44-6C7F-1DAF7879473D}"/>
              </a:ext>
            </a:extLst>
          </p:cNvPr>
          <p:cNvSpPr>
            <a:spLocks noGrp="1" noChangeArrowheads="1"/>
          </p:cNvSpPr>
          <p:nvPr>
            <p:ph type="title"/>
          </p:nvPr>
        </p:nvSpPr>
        <p:spPr/>
        <p:txBody>
          <a:bodyPr/>
          <a:lstStyle/>
          <a:p>
            <a:pPr algn="r"/>
            <a:r>
              <a:rPr lang="en-GB" altLang="fr-FR"/>
              <a:t>INAMI</a:t>
            </a:r>
          </a:p>
        </p:txBody>
      </p:sp>
      <p:sp>
        <p:nvSpPr>
          <p:cNvPr id="56323" name="Content Placeholder 2">
            <a:extLst>
              <a:ext uri="{FF2B5EF4-FFF2-40B4-BE49-F238E27FC236}">
                <a16:creationId xmlns:a16="http://schemas.microsoft.com/office/drawing/2014/main" id="{1B4ED1A9-BAB2-BC03-979F-DE89A424EACF}"/>
              </a:ext>
            </a:extLst>
          </p:cNvPr>
          <p:cNvSpPr>
            <a:spLocks noGrp="1" noChangeArrowheads="1"/>
          </p:cNvSpPr>
          <p:nvPr>
            <p:ph idx="1"/>
          </p:nvPr>
        </p:nvSpPr>
        <p:spPr/>
        <p:txBody>
          <a:bodyPr/>
          <a:lstStyle/>
          <a:p>
            <a:r>
              <a:rPr lang="fr-FR" altLang="fr-FR" sz="2000" b="1"/>
              <a:t>L'INAMI est un acteur-clé de la sécurité sociale. Il remplit une double mission.</a:t>
            </a:r>
          </a:p>
          <a:p>
            <a:pPr lvl="1">
              <a:buFont typeface="Arial" panose="020B0604020202020204" pitchFamily="34" charset="0"/>
              <a:buChar char="•"/>
            </a:pPr>
            <a:r>
              <a:rPr lang="fr-FR" altLang="fr-FR" sz="2000"/>
              <a:t>Nous veillons à ce que chaque assuré social, quelle que soit sa situation, ait effectivement accès aux soins de santé de qualité qui sont nécessaires (accessibilité) et obtienne un remboursement. Ces soins de santé doivent être efficaces et dispensés aux tarifs convenus (sécurité tarifaire).</a:t>
            </a:r>
          </a:p>
          <a:p>
            <a:pPr lvl="1">
              <a:buFont typeface="Arial" panose="020B0604020202020204" pitchFamily="34" charset="0"/>
              <a:buChar char="•"/>
            </a:pPr>
            <a:r>
              <a:rPr lang="fr-FR" altLang="fr-FR" sz="2000"/>
              <a:t>Nous veillons à ce que les assurés sociaux, travailleurs salariés et indépendants, reçoivent un revenu de remplacement adéquat en cas d'incapacité de travail ou de maternité/paternité.  Nous garantissons que de réelles opportunités de réinsertion au terme de l'incapacité de travail leur soient offertes.</a:t>
            </a:r>
          </a:p>
          <a:p>
            <a:r>
              <a:rPr lang="fr-FR" altLang="fr-FR" sz="2000" b="1"/>
              <a:t>Nous gérons au mieux les moyens que la société destine à l'assurance soins de santé et indemnités.</a:t>
            </a:r>
          </a:p>
          <a:p>
            <a:endParaRPr lang="en-GB" altLang="fr-FR"/>
          </a:p>
        </p:txBody>
      </p:sp>
      <p:sp>
        <p:nvSpPr>
          <p:cNvPr id="56324" name="Slide Number Placeholder 3">
            <a:extLst>
              <a:ext uri="{FF2B5EF4-FFF2-40B4-BE49-F238E27FC236}">
                <a16:creationId xmlns:a16="http://schemas.microsoft.com/office/drawing/2014/main" id="{F2531862-F4F3-8B16-E76C-B505ED8E093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1F88E198-7EFF-B14B-914F-E711E2BD51B7}" type="slidenum">
              <a:rPr lang="en-US" altLang="fr-FR" sz="1400" smtClean="0"/>
              <a:pPr/>
              <a:t>6</a:t>
            </a:fld>
            <a:endParaRPr lang="en-US" altLang="fr-FR" sz="1400"/>
          </a:p>
        </p:txBody>
      </p:sp>
      <p:sp>
        <p:nvSpPr>
          <p:cNvPr id="56325" name="Footer Placeholder 4">
            <a:extLst>
              <a:ext uri="{FF2B5EF4-FFF2-40B4-BE49-F238E27FC236}">
                <a16:creationId xmlns:a16="http://schemas.microsoft.com/office/drawing/2014/main" id="{30CF8C51-2DFB-A05B-17A4-A6CD0B231A05}"/>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2585BC48-150A-E668-72C0-E11800312BDC}"/>
              </a:ext>
            </a:extLst>
          </p:cNvPr>
          <p:cNvSpPr>
            <a:spLocks noGrp="1" noChangeArrowheads="1"/>
          </p:cNvSpPr>
          <p:nvPr>
            <p:ph type="title"/>
          </p:nvPr>
        </p:nvSpPr>
        <p:spPr/>
        <p:txBody>
          <a:bodyPr/>
          <a:lstStyle/>
          <a:p>
            <a:pPr algn="r"/>
            <a:r>
              <a:rPr lang="en-GB" altLang="fr-FR"/>
              <a:t>INAMI</a:t>
            </a:r>
          </a:p>
        </p:txBody>
      </p:sp>
      <p:pic>
        <p:nvPicPr>
          <p:cNvPr id="57347" name="Content Placeholder 5">
            <a:extLst>
              <a:ext uri="{FF2B5EF4-FFF2-40B4-BE49-F238E27FC236}">
                <a16:creationId xmlns:a16="http://schemas.microsoft.com/office/drawing/2014/main" id="{00F59C40-0D4C-A026-B74C-E16C9F8AD23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98525" y="1341438"/>
            <a:ext cx="7142163" cy="4903787"/>
          </a:xfrm>
        </p:spPr>
      </p:pic>
      <p:sp>
        <p:nvSpPr>
          <p:cNvPr id="57348" name="Slide Number Placeholder 3">
            <a:extLst>
              <a:ext uri="{FF2B5EF4-FFF2-40B4-BE49-F238E27FC236}">
                <a16:creationId xmlns:a16="http://schemas.microsoft.com/office/drawing/2014/main" id="{19A86F76-73E7-B19F-9872-1C25FC0D2ED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04BBAFB9-E685-A545-985C-DDD05E5ED196}" type="slidenum">
              <a:rPr lang="en-US" altLang="fr-FR" sz="1400" smtClean="0"/>
              <a:pPr/>
              <a:t>7</a:t>
            </a:fld>
            <a:endParaRPr lang="en-US" altLang="fr-FR" sz="1400"/>
          </a:p>
        </p:txBody>
      </p:sp>
      <p:sp>
        <p:nvSpPr>
          <p:cNvPr id="8" name="Arrow: Right 7">
            <a:extLst>
              <a:ext uri="{FF2B5EF4-FFF2-40B4-BE49-F238E27FC236}">
                <a16:creationId xmlns:a16="http://schemas.microsoft.com/office/drawing/2014/main" id="{01467951-3824-8362-4A29-90B37443FECA}"/>
              </a:ext>
            </a:extLst>
          </p:cNvPr>
          <p:cNvSpPr/>
          <p:nvPr/>
        </p:nvSpPr>
        <p:spPr>
          <a:xfrm rot="16200000">
            <a:off x="2262187" y="6078538"/>
            <a:ext cx="657225" cy="254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7350" name="Footer Placeholder 8">
            <a:extLst>
              <a:ext uri="{FF2B5EF4-FFF2-40B4-BE49-F238E27FC236}">
                <a16:creationId xmlns:a16="http://schemas.microsoft.com/office/drawing/2014/main" id="{56C38A41-3069-0E38-D663-42640A0C901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399DD715-A99B-F0FB-3346-3095AFA62083}"/>
              </a:ext>
            </a:extLst>
          </p:cNvPr>
          <p:cNvSpPr>
            <a:spLocks noGrp="1" noChangeArrowheads="1"/>
          </p:cNvSpPr>
          <p:nvPr>
            <p:ph type="ctrTitle"/>
          </p:nvPr>
        </p:nvSpPr>
        <p:spPr/>
        <p:txBody>
          <a:bodyPr/>
          <a:lstStyle/>
          <a:p>
            <a:r>
              <a:rPr lang="en-GB" altLang="fr-FR"/>
              <a:t>CONTEXT</a:t>
            </a:r>
          </a:p>
        </p:txBody>
      </p:sp>
      <p:sp>
        <p:nvSpPr>
          <p:cNvPr id="58371" name="Subtitle 2">
            <a:extLst>
              <a:ext uri="{FF2B5EF4-FFF2-40B4-BE49-F238E27FC236}">
                <a16:creationId xmlns:a16="http://schemas.microsoft.com/office/drawing/2014/main" id="{A4DE1335-FD45-4A22-B519-C54342CAA9E8}"/>
              </a:ext>
            </a:extLst>
          </p:cNvPr>
          <p:cNvSpPr>
            <a:spLocks noGrp="1" noChangeArrowheads="1"/>
          </p:cNvSpPr>
          <p:nvPr>
            <p:ph type="subTitle" idx="1"/>
          </p:nvPr>
        </p:nvSpPr>
        <p:spPr/>
        <p:txBody>
          <a:bodyPr/>
          <a:lstStyle/>
          <a:p>
            <a:endParaRPr lang="en-GB" altLang="fr-FR"/>
          </a:p>
        </p:txBody>
      </p:sp>
      <p:sp>
        <p:nvSpPr>
          <p:cNvPr id="58372" name="Slide Number Placeholder 3">
            <a:extLst>
              <a:ext uri="{FF2B5EF4-FFF2-40B4-BE49-F238E27FC236}">
                <a16:creationId xmlns:a16="http://schemas.microsoft.com/office/drawing/2014/main" id="{924AE0EC-2941-8663-817B-2A5B8AA9DDF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8B1C6A20-541F-2240-A864-CCEF80699263}" type="slidenum">
              <a:rPr lang="en-US" altLang="fr-FR" sz="1400" smtClean="0"/>
              <a:pPr/>
              <a:t>8</a:t>
            </a:fld>
            <a:endParaRPr lang="en-US" altLang="fr-FR" sz="1400"/>
          </a:p>
        </p:txBody>
      </p:sp>
      <p:sp>
        <p:nvSpPr>
          <p:cNvPr id="58373" name="Footer Placeholder 4">
            <a:extLst>
              <a:ext uri="{FF2B5EF4-FFF2-40B4-BE49-F238E27FC236}">
                <a16:creationId xmlns:a16="http://schemas.microsoft.com/office/drawing/2014/main" id="{063BD00B-CCC1-EF8A-F59F-B288B36F558A}"/>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AD4424D2-CF9E-CAC3-95B6-B43A9A19C60F}"/>
              </a:ext>
            </a:extLst>
          </p:cNvPr>
          <p:cNvSpPr>
            <a:spLocks noGrp="1" noChangeArrowheads="1"/>
          </p:cNvSpPr>
          <p:nvPr>
            <p:ph type="title"/>
          </p:nvPr>
        </p:nvSpPr>
        <p:spPr/>
        <p:txBody>
          <a:bodyPr/>
          <a:lstStyle/>
          <a:p>
            <a:pPr algn="r"/>
            <a:r>
              <a:rPr lang="en-GB" altLang="fr-FR"/>
              <a:t>Context</a:t>
            </a:r>
          </a:p>
        </p:txBody>
      </p:sp>
      <p:pic>
        <p:nvPicPr>
          <p:cNvPr id="59395" name="Content Placeholder 7">
            <a:extLst>
              <a:ext uri="{FF2B5EF4-FFF2-40B4-BE49-F238E27FC236}">
                <a16:creationId xmlns:a16="http://schemas.microsoft.com/office/drawing/2014/main" id="{E69A58CC-13DB-81C1-CF18-3555758A996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2047875"/>
            <a:ext cx="7924800" cy="3630613"/>
          </a:xfrm>
        </p:spPr>
      </p:pic>
      <p:sp>
        <p:nvSpPr>
          <p:cNvPr id="59396" name="Slide Number Placeholder 3">
            <a:extLst>
              <a:ext uri="{FF2B5EF4-FFF2-40B4-BE49-F238E27FC236}">
                <a16:creationId xmlns:a16="http://schemas.microsoft.com/office/drawing/2014/main" id="{81DB1AD6-24E2-493C-ACBB-00039C46363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8E1856F3-32F0-5543-814B-34BF29386672}" type="slidenum">
              <a:rPr lang="en-US" altLang="fr-FR" sz="1400" smtClean="0"/>
              <a:pPr/>
              <a:t>9</a:t>
            </a:fld>
            <a:endParaRPr lang="en-US" altLang="fr-FR" sz="1400"/>
          </a:p>
        </p:txBody>
      </p:sp>
      <p:sp>
        <p:nvSpPr>
          <p:cNvPr id="59397" name="Footer Placeholder 8">
            <a:extLst>
              <a:ext uri="{FF2B5EF4-FFF2-40B4-BE49-F238E27FC236}">
                <a16:creationId xmlns:a16="http://schemas.microsoft.com/office/drawing/2014/main" id="{E3B45B6F-2E28-C23F-1686-B35643B61837}"/>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4D329CC8-95ED-2F9F-A10F-3852994C1310}"/>
              </a:ext>
            </a:extLst>
          </p:cNvPr>
          <p:cNvSpPr>
            <a:spLocks noGrp="1" noChangeArrowheads="1"/>
          </p:cNvSpPr>
          <p:nvPr>
            <p:ph type="title"/>
          </p:nvPr>
        </p:nvSpPr>
        <p:spPr/>
        <p:txBody>
          <a:bodyPr/>
          <a:lstStyle/>
          <a:p>
            <a:pPr algn="r"/>
            <a:r>
              <a:rPr lang="en-GB" altLang="fr-FR"/>
              <a:t>Context</a:t>
            </a:r>
          </a:p>
        </p:txBody>
      </p:sp>
      <p:sp>
        <p:nvSpPr>
          <p:cNvPr id="60419" name="Content Placeholder 2">
            <a:extLst>
              <a:ext uri="{FF2B5EF4-FFF2-40B4-BE49-F238E27FC236}">
                <a16:creationId xmlns:a16="http://schemas.microsoft.com/office/drawing/2014/main" id="{033814C3-620B-1D2C-B16D-9F48DFA00A32}"/>
              </a:ext>
            </a:extLst>
          </p:cNvPr>
          <p:cNvSpPr>
            <a:spLocks noGrp="1" noChangeArrowheads="1"/>
          </p:cNvSpPr>
          <p:nvPr>
            <p:ph idx="1"/>
          </p:nvPr>
        </p:nvSpPr>
        <p:spPr/>
        <p:txBody>
          <a:bodyPr/>
          <a:lstStyle/>
          <a:p>
            <a:endParaRPr lang="en-GB" altLang="fr-FR"/>
          </a:p>
        </p:txBody>
      </p:sp>
      <p:sp>
        <p:nvSpPr>
          <p:cNvPr id="60420" name="Slide Number Placeholder 3">
            <a:extLst>
              <a:ext uri="{FF2B5EF4-FFF2-40B4-BE49-F238E27FC236}">
                <a16:creationId xmlns:a16="http://schemas.microsoft.com/office/drawing/2014/main" id="{BA7F8B88-4DAF-9E78-28E2-F442E37C8CC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E18C5445-E075-374F-954D-2630000A0DEB}" type="slidenum">
              <a:rPr lang="en-US" altLang="fr-FR" sz="1400" smtClean="0"/>
              <a:pPr/>
              <a:t>10</a:t>
            </a:fld>
            <a:endParaRPr lang="en-US" altLang="fr-FR" sz="1400"/>
          </a:p>
        </p:txBody>
      </p:sp>
      <p:pic>
        <p:nvPicPr>
          <p:cNvPr id="60421" name="Picture 5">
            <a:extLst>
              <a:ext uri="{FF2B5EF4-FFF2-40B4-BE49-F238E27FC236}">
                <a16:creationId xmlns:a16="http://schemas.microsoft.com/office/drawing/2014/main" id="{02FECCFA-D055-8B5E-1F13-C4154916D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060575"/>
            <a:ext cx="6823075"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Footer Placeholder 6">
            <a:extLst>
              <a:ext uri="{FF2B5EF4-FFF2-40B4-BE49-F238E27FC236}">
                <a16:creationId xmlns:a16="http://schemas.microsoft.com/office/drawing/2014/main" id="{F0657EE4-8CF8-66A0-9DBA-AFD815A1F155}"/>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 name="Arrow: Right 7">
            <a:extLst>
              <a:ext uri="{FF2B5EF4-FFF2-40B4-BE49-F238E27FC236}">
                <a16:creationId xmlns:a16="http://schemas.microsoft.com/office/drawing/2014/main" id="{D0F9BFC1-9B61-8BDD-5B42-913625FE3850}"/>
              </a:ext>
            </a:extLst>
          </p:cNvPr>
          <p:cNvSpPr/>
          <p:nvPr/>
        </p:nvSpPr>
        <p:spPr>
          <a:xfrm rot="16200000">
            <a:off x="5091113" y="5308600"/>
            <a:ext cx="655637" cy="2524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36BB0927-3095-5BAE-F921-384D3EEFACAD}"/>
              </a:ext>
            </a:extLst>
          </p:cNvPr>
          <p:cNvSpPr>
            <a:spLocks noGrp="1" noChangeArrowheads="1"/>
          </p:cNvSpPr>
          <p:nvPr>
            <p:ph type="title"/>
          </p:nvPr>
        </p:nvSpPr>
        <p:spPr/>
        <p:txBody>
          <a:bodyPr/>
          <a:lstStyle/>
          <a:p>
            <a:pPr algn="r"/>
            <a:r>
              <a:rPr lang="en-GB" altLang="fr-FR"/>
              <a:t>Context</a:t>
            </a:r>
          </a:p>
        </p:txBody>
      </p:sp>
      <p:sp>
        <p:nvSpPr>
          <p:cNvPr id="61443" name="Content Placeholder 2">
            <a:extLst>
              <a:ext uri="{FF2B5EF4-FFF2-40B4-BE49-F238E27FC236}">
                <a16:creationId xmlns:a16="http://schemas.microsoft.com/office/drawing/2014/main" id="{7B8CB2AB-FC97-F15B-C28E-0EEC4FD55DB8}"/>
              </a:ext>
            </a:extLst>
          </p:cNvPr>
          <p:cNvSpPr>
            <a:spLocks noGrp="1" noChangeArrowheads="1"/>
          </p:cNvSpPr>
          <p:nvPr>
            <p:ph idx="1"/>
          </p:nvPr>
        </p:nvSpPr>
        <p:spPr/>
        <p:txBody>
          <a:bodyPr/>
          <a:lstStyle/>
          <a:p>
            <a:endParaRPr lang="en-GB" altLang="fr-FR"/>
          </a:p>
        </p:txBody>
      </p:sp>
      <p:sp>
        <p:nvSpPr>
          <p:cNvPr id="61444" name="Slide Number Placeholder 3">
            <a:extLst>
              <a:ext uri="{FF2B5EF4-FFF2-40B4-BE49-F238E27FC236}">
                <a16:creationId xmlns:a16="http://schemas.microsoft.com/office/drawing/2014/main" id="{FF28FD1B-1A02-C3FD-24D9-921BCB59BBF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9035BAA6-A7C0-C945-B38D-FDD6823C7117}" type="slidenum">
              <a:rPr lang="en-US" altLang="fr-FR" sz="1400" smtClean="0"/>
              <a:pPr/>
              <a:t>11</a:t>
            </a:fld>
            <a:endParaRPr lang="en-US" altLang="fr-FR" sz="1400"/>
          </a:p>
        </p:txBody>
      </p:sp>
      <p:pic>
        <p:nvPicPr>
          <p:cNvPr id="61445" name="Picture 5">
            <a:extLst>
              <a:ext uri="{FF2B5EF4-FFF2-40B4-BE49-F238E27FC236}">
                <a16:creationId xmlns:a16="http://schemas.microsoft.com/office/drawing/2014/main" id="{1DF27002-B2BE-E928-44E8-06E76E9084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0625"/>
            <a:ext cx="91440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Footer Placeholder 6">
            <a:extLst>
              <a:ext uri="{FF2B5EF4-FFF2-40B4-BE49-F238E27FC236}">
                <a16:creationId xmlns:a16="http://schemas.microsoft.com/office/drawing/2014/main" id="{B7DCBAA5-2F55-7ADD-7ACD-805A735839B0}"/>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7B21C4B0-7093-0EA5-5F98-63B54574C4BD}"/>
              </a:ext>
            </a:extLst>
          </p:cNvPr>
          <p:cNvSpPr>
            <a:spLocks noGrp="1" noChangeArrowheads="1"/>
          </p:cNvSpPr>
          <p:nvPr>
            <p:ph type="title"/>
          </p:nvPr>
        </p:nvSpPr>
        <p:spPr/>
        <p:txBody>
          <a:bodyPr/>
          <a:lstStyle/>
          <a:p>
            <a:pPr algn="r"/>
            <a:r>
              <a:rPr lang="en-GB" altLang="fr-FR"/>
              <a:t>Context</a:t>
            </a:r>
          </a:p>
        </p:txBody>
      </p:sp>
      <p:sp>
        <p:nvSpPr>
          <p:cNvPr id="62467" name="Content Placeholder 2">
            <a:extLst>
              <a:ext uri="{FF2B5EF4-FFF2-40B4-BE49-F238E27FC236}">
                <a16:creationId xmlns:a16="http://schemas.microsoft.com/office/drawing/2014/main" id="{05A30238-4F5B-706E-2F1F-94A0D25658C5}"/>
              </a:ext>
            </a:extLst>
          </p:cNvPr>
          <p:cNvSpPr>
            <a:spLocks noGrp="1" noChangeArrowheads="1"/>
          </p:cNvSpPr>
          <p:nvPr>
            <p:ph idx="1"/>
          </p:nvPr>
        </p:nvSpPr>
        <p:spPr/>
        <p:txBody>
          <a:bodyPr/>
          <a:lstStyle/>
          <a:p>
            <a:endParaRPr lang="en-GB" altLang="fr-FR"/>
          </a:p>
        </p:txBody>
      </p:sp>
      <p:sp>
        <p:nvSpPr>
          <p:cNvPr id="62468" name="Slide Number Placeholder 3">
            <a:extLst>
              <a:ext uri="{FF2B5EF4-FFF2-40B4-BE49-F238E27FC236}">
                <a16:creationId xmlns:a16="http://schemas.microsoft.com/office/drawing/2014/main" id="{CE6AA946-7915-092A-3C28-1E8684113AF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FEA9B11B-04E3-9748-8F00-83BC1754DB56}" type="slidenum">
              <a:rPr lang="en-US" altLang="fr-FR" sz="1400" smtClean="0"/>
              <a:pPr/>
              <a:t>12</a:t>
            </a:fld>
            <a:endParaRPr lang="en-US" altLang="fr-FR" sz="1400"/>
          </a:p>
        </p:txBody>
      </p:sp>
      <p:pic>
        <p:nvPicPr>
          <p:cNvPr id="62469" name="Picture 5">
            <a:extLst>
              <a:ext uri="{FF2B5EF4-FFF2-40B4-BE49-F238E27FC236}">
                <a16:creationId xmlns:a16="http://schemas.microsoft.com/office/drawing/2014/main" id="{FFDA2012-6F21-592A-9AEE-A3DBBD84AE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1666875"/>
            <a:ext cx="7572375"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Footer Placeholder 6">
            <a:extLst>
              <a:ext uri="{FF2B5EF4-FFF2-40B4-BE49-F238E27FC236}">
                <a16:creationId xmlns:a16="http://schemas.microsoft.com/office/drawing/2014/main" id="{3DB86C34-1F2D-15D9-B074-0637CBA19C7C}"/>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 name="Arrow: Right 7">
            <a:extLst>
              <a:ext uri="{FF2B5EF4-FFF2-40B4-BE49-F238E27FC236}">
                <a16:creationId xmlns:a16="http://schemas.microsoft.com/office/drawing/2014/main" id="{4FCA5A73-478B-5054-2742-C23D775655E8}"/>
              </a:ext>
            </a:extLst>
          </p:cNvPr>
          <p:cNvSpPr/>
          <p:nvPr/>
        </p:nvSpPr>
        <p:spPr>
          <a:xfrm rot="16200000">
            <a:off x="5162550" y="4999038"/>
            <a:ext cx="655638" cy="2524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F52CEBE3-A530-7512-8C3C-8410EBB047B0}"/>
              </a:ext>
            </a:extLst>
          </p:cNvPr>
          <p:cNvSpPr>
            <a:spLocks noGrp="1" noChangeArrowheads="1"/>
          </p:cNvSpPr>
          <p:nvPr>
            <p:ph type="title"/>
          </p:nvPr>
        </p:nvSpPr>
        <p:spPr/>
        <p:txBody>
          <a:bodyPr/>
          <a:lstStyle/>
          <a:p>
            <a:pPr algn="r"/>
            <a:r>
              <a:rPr lang="en-GB" altLang="fr-FR"/>
              <a:t>Context </a:t>
            </a:r>
          </a:p>
        </p:txBody>
      </p:sp>
      <p:sp>
        <p:nvSpPr>
          <p:cNvPr id="63491" name="Content Placeholder 2">
            <a:extLst>
              <a:ext uri="{FF2B5EF4-FFF2-40B4-BE49-F238E27FC236}">
                <a16:creationId xmlns:a16="http://schemas.microsoft.com/office/drawing/2014/main" id="{340BF529-4126-6ACF-4538-C8677503197C}"/>
              </a:ext>
            </a:extLst>
          </p:cNvPr>
          <p:cNvSpPr>
            <a:spLocks noGrp="1" noChangeArrowheads="1"/>
          </p:cNvSpPr>
          <p:nvPr>
            <p:ph idx="1"/>
          </p:nvPr>
        </p:nvSpPr>
        <p:spPr/>
        <p:txBody>
          <a:bodyPr/>
          <a:lstStyle/>
          <a:p>
            <a:r>
              <a:rPr lang="en-GB" altLang="fr-FR"/>
              <a:t>Vision biopsychosociale</a:t>
            </a:r>
          </a:p>
          <a:p>
            <a:r>
              <a:rPr lang="en-GB" altLang="fr-FR"/>
              <a:t>Transversalité domaines : avant – pendant – après</a:t>
            </a:r>
          </a:p>
          <a:p>
            <a:r>
              <a:rPr lang="en-GB" altLang="fr-FR"/>
              <a:t>Collaboration - réséau</a:t>
            </a:r>
          </a:p>
        </p:txBody>
      </p:sp>
      <p:sp>
        <p:nvSpPr>
          <p:cNvPr id="63492" name="Slide Number Placeholder 3">
            <a:extLst>
              <a:ext uri="{FF2B5EF4-FFF2-40B4-BE49-F238E27FC236}">
                <a16:creationId xmlns:a16="http://schemas.microsoft.com/office/drawing/2014/main" id="{C7D00683-9C39-FECB-6125-1CA58393BB3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D954561B-7A2B-EA4A-AB26-BED67206BE46}" type="slidenum">
              <a:rPr lang="en-US" altLang="fr-FR" sz="1400" smtClean="0"/>
              <a:pPr/>
              <a:t>13</a:t>
            </a:fld>
            <a:endParaRPr lang="en-US" altLang="fr-FR" sz="1400"/>
          </a:p>
        </p:txBody>
      </p:sp>
      <p:sp>
        <p:nvSpPr>
          <p:cNvPr id="63493" name="Footer Placeholder 4">
            <a:extLst>
              <a:ext uri="{FF2B5EF4-FFF2-40B4-BE49-F238E27FC236}">
                <a16:creationId xmlns:a16="http://schemas.microsoft.com/office/drawing/2014/main" id="{A8578F71-6FB7-28F3-DEAF-957C5D720063}"/>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42F80F91-8827-6024-AE64-983321C7EB0E}"/>
              </a:ext>
            </a:extLst>
          </p:cNvPr>
          <p:cNvSpPr>
            <a:spLocks noGrp="1" noChangeArrowheads="1"/>
          </p:cNvSpPr>
          <p:nvPr>
            <p:ph type="ctrTitle"/>
          </p:nvPr>
        </p:nvSpPr>
        <p:spPr/>
        <p:txBody>
          <a:bodyPr/>
          <a:lstStyle/>
          <a:p>
            <a:r>
              <a:rPr lang="en-GB" altLang="fr-FR"/>
              <a:t>Two volets</a:t>
            </a:r>
          </a:p>
        </p:txBody>
      </p:sp>
      <p:sp>
        <p:nvSpPr>
          <p:cNvPr id="64515" name="Subtitle 2">
            <a:extLst>
              <a:ext uri="{FF2B5EF4-FFF2-40B4-BE49-F238E27FC236}">
                <a16:creationId xmlns:a16="http://schemas.microsoft.com/office/drawing/2014/main" id="{3849FAE8-D8BE-8E5B-BC8E-02EA786DBD8C}"/>
              </a:ext>
            </a:extLst>
          </p:cNvPr>
          <p:cNvSpPr>
            <a:spLocks noGrp="1" noChangeArrowheads="1"/>
          </p:cNvSpPr>
          <p:nvPr>
            <p:ph type="subTitle" idx="1"/>
          </p:nvPr>
        </p:nvSpPr>
        <p:spPr/>
        <p:txBody>
          <a:bodyPr/>
          <a:lstStyle/>
          <a:p>
            <a:r>
              <a:rPr lang="en-GB" altLang="fr-FR"/>
              <a:t>Evaluation et ré-intégration</a:t>
            </a:r>
          </a:p>
        </p:txBody>
      </p:sp>
      <p:sp>
        <p:nvSpPr>
          <p:cNvPr id="64516" name="Slide Number Placeholder 3">
            <a:extLst>
              <a:ext uri="{FF2B5EF4-FFF2-40B4-BE49-F238E27FC236}">
                <a16:creationId xmlns:a16="http://schemas.microsoft.com/office/drawing/2014/main" id="{E0919838-F388-55F6-69C5-298264199C6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4E97E83B-F42D-FA42-B0B9-A93ABBB2A679}" type="slidenum">
              <a:rPr lang="en-US" altLang="fr-FR" sz="1400" smtClean="0"/>
              <a:pPr/>
              <a:t>14</a:t>
            </a:fld>
            <a:endParaRPr lang="en-US" altLang="fr-FR" sz="1400"/>
          </a:p>
        </p:txBody>
      </p:sp>
      <p:sp>
        <p:nvSpPr>
          <p:cNvPr id="64517" name="Footer Placeholder 4">
            <a:extLst>
              <a:ext uri="{FF2B5EF4-FFF2-40B4-BE49-F238E27FC236}">
                <a16:creationId xmlns:a16="http://schemas.microsoft.com/office/drawing/2014/main" id="{90AF9E12-3880-726E-48C6-A2172CEA6E10}"/>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134CE77F-1A76-3FDC-C42B-6C051FB91FA9}"/>
              </a:ext>
            </a:extLst>
          </p:cNvPr>
          <p:cNvSpPr>
            <a:spLocks noGrp="1" noChangeArrowheads="1"/>
          </p:cNvSpPr>
          <p:nvPr>
            <p:ph type="title"/>
          </p:nvPr>
        </p:nvSpPr>
        <p:spPr/>
        <p:txBody>
          <a:bodyPr/>
          <a:lstStyle/>
          <a:p>
            <a:pPr algn="r"/>
            <a:r>
              <a:rPr lang="en-GB" altLang="fr-FR"/>
              <a:t>Evaluation</a:t>
            </a:r>
          </a:p>
        </p:txBody>
      </p:sp>
      <p:sp>
        <p:nvSpPr>
          <p:cNvPr id="65539" name="Content Placeholder 2">
            <a:extLst>
              <a:ext uri="{FF2B5EF4-FFF2-40B4-BE49-F238E27FC236}">
                <a16:creationId xmlns:a16="http://schemas.microsoft.com/office/drawing/2014/main" id="{7CE52271-741A-F9F7-CA04-99D6EAF41A0A}"/>
              </a:ext>
            </a:extLst>
          </p:cNvPr>
          <p:cNvSpPr>
            <a:spLocks noGrp="1" noChangeArrowheads="1"/>
          </p:cNvSpPr>
          <p:nvPr>
            <p:ph idx="1"/>
          </p:nvPr>
        </p:nvSpPr>
        <p:spPr/>
        <p:txBody>
          <a:bodyPr/>
          <a:lstStyle/>
          <a:p>
            <a:r>
              <a:rPr lang="fr-FR" altLang="fr-FR" sz="2400">
                <a:cs typeface="Arial" panose="020B0604020202020204" pitchFamily="34" charset="0"/>
              </a:rPr>
              <a:t>"Est reconnu incapable de travailler au sens de la présente loi, le travailleur qui </a:t>
            </a:r>
            <a:r>
              <a:rPr lang="fr-FR" altLang="fr-FR" sz="2400" u="sng">
                <a:cs typeface="Arial" panose="020B0604020202020204" pitchFamily="34" charset="0"/>
              </a:rPr>
              <a:t>a cessé toute activité </a:t>
            </a:r>
            <a:r>
              <a:rPr lang="fr-FR" altLang="fr-FR" sz="2400">
                <a:cs typeface="Arial" panose="020B0604020202020204" pitchFamily="34" charset="0"/>
              </a:rPr>
              <a:t>en </a:t>
            </a:r>
            <a:r>
              <a:rPr lang="fr-FR" altLang="fr-FR" sz="2400" u="sng">
                <a:cs typeface="Arial" panose="020B0604020202020204" pitchFamily="34" charset="0"/>
              </a:rPr>
              <a:t>conséquence directe du début ou de l'aggravation </a:t>
            </a:r>
            <a:r>
              <a:rPr lang="fr-FR" altLang="fr-FR" sz="2400">
                <a:cs typeface="Arial" panose="020B0604020202020204" pitchFamily="34" charset="0"/>
              </a:rPr>
              <a:t>de lésions ou de troubles fonctionnels dont il est reconnu qu'ils entraînent une </a:t>
            </a:r>
            <a:r>
              <a:rPr lang="fr-FR" altLang="fr-FR" sz="2400" u="sng">
                <a:cs typeface="Arial" panose="020B0604020202020204" pitchFamily="34" charset="0"/>
              </a:rPr>
              <a:t>réduction de sa capacité de gain</a:t>
            </a:r>
            <a:r>
              <a:rPr lang="fr-FR" altLang="fr-FR" sz="2400">
                <a:cs typeface="Arial" panose="020B0604020202020204" pitchFamily="34" charset="0"/>
              </a:rPr>
              <a:t>, à un taux égal ou inférieur au tiers de ce qu'une personne de même condition et de même formation peut gagner par son travail dans le groupe des professions dans lesquelles se range l'activité professionnelle exercée par l'intéressé au moment où il est devenu incapable de travailler ou dans les diverses professions qu'il a ou qu'il aurait pu exercer du fait de sa formation professionnelle. </a:t>
            </a:r>
            <a:endParaRPr lang="en-US" altLang="fr-FR" sz="2400">
              <a:cs typeface="Arial" panose="020B0604020202020204" pitchFamily="34" charset="0"/>
            </a:endParaRPr>
          </a:p>
          <a:p>
            <a:endParaRPr lang="en-GB" altLang="fr-FR"/>
          </a:p>
        </p:txBody>
      </p:sp>
      <p:sp>
        <p:nvSpPr>
          <p:cNvPr id="65540" name="Slide Number Placeholder 3">
            <a:extLst>
              <a:ext uri="{FF2B5EF4-FFF2-40B4-BE49-F238E27FC236}">
                <a16:creationId xmlns:a16="http://schemas.microsoft.com/office/drawing/2014/main" id="{49F082DA-94A4-7005-D6A0-52A33F2D3C2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A6A07B5F-6AD3-BF48-92FD-F8F5C105F54B}" type="slidenum">
              <a:rPr lang="en-US" altLang="fr-FR" sz="1400" smtClean="0"/>
              <a:pPr/>
              <a:t>15</a:t>
            </a:fld>
            <a:endParaRPr lang="en-US" altLang="fr-FR" sz="1400"/>
          </a:p>
        </p:txBody>
      </p:sp>
      <p:sp>
        <p:nvSpPr>
          <p:cNvPr id="65541" name="Footer Placeholder 4">
            <a:extLst>
              <a:ext uri="{FF2B5EF4-FFF2-40B4-BE49-F238E27FC236}">
                <a16:creationId xmlns:a16="http://schemas.microsoft.com/office/drawing/2014/main" id="{1C3170A1-1F2D-642C-0F40-93175350448F}"/>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96B019EA-714F-D4CA-6A6C-34364622D770}"/>
              </a:ext>
            </a:extLst>
          </p:cNvPr>
          <p:cNvSpPr>
            <a:spLocks noGrp="1" noChangeArrowheads="1"/>
          </p:cNvSpPr>
          <p:nvPr>
            <p:ph type="title"/>
          </p:nvPr>
        </p:nvSpPr>
        <p:spPr/>
        <p:txBody>
          <a:bodyPr/>
          <a:lstStyle/>
          <a:p>
            <a:pPr algn="r"/>
            <a:r>
              <a:rPr lang="en-GB" altLang="fr-FR"/>
              <a:t>Evaluation</a:t>
            </a:r>
          </a:p>
        </p:txBody>
      </p:sp>
      <p:sp>
        <p:nvSpPr>
          <p:cNvPr id="66563" name="Content Placeholder 2">
            <a:extLst>
              <a:ext uri="{FF2B5EF4-FFF2-40B4-BE49-F238E27FC236}">
                <a16:creationId xmlns:a16="http://schemas.microsoft.com/office/drawing/2014/main" id="{558E02F9-7055-9E7F-39CA-1E0BFFEFBF7C}"/>
              </a:ext>
            </a:extLst>
          </p:cNvPr>
          <p:cNvSpPr>
            <a:spLocks noGrp="1" noChangeArrowheads="1"/>
          </p:cNvSpPr>
          <p:nvPr>
            <p:ph idx="1"/>
          </p:nvPr>
        </p:nvSpPr>
        <p:spPr/>
        <p:txBody>
          <a:bodyPr/>
          <a:lstStyle/>
          <a:p>
            <a:r>
              <a:rPr lang="fr-BE" altLang="fr-FR" sz="2000">
                <a:cs typeface="Arial" panose="020B0604020202020204" pitchFamily="34" charset="0"/>
              </a:rPr>
              <a:t>Évaluation de la “perte d’au moins 66% de la </a:t>
            </a:r>
            <a:r>
              <a:rPr lang="fr-BE" altLang="fr-FR" sz="2000" u="sng">
                <a:cs typeface="Arial" panose="020B0604020202020204" pitchFamily="34" charset="0"/>
              </a:rPr>
              <a:t>capacité de gain</a:t>
            </a:r>
            <a:r>
              <a:rPr lang="fr-BE" altLang="fr-FR" sz="2000">
                <a:cs typeface="Arial" panose="020B0604020202020204" pitchFamily="34" charset="0"/>
              </a:rPr>
              <a:t>” (principe du “tout ou rien”)</a:t>
            </a:r>
          </a:p>
          <a:p>
            <a:pPr lvl="1"/>
            <a:r>
              <a:rPr lang="fr-BE" altLang="fr-FR" sz="2000" i="1">
                <a:cs typeface="Arial" panose="020B0604020202020204" pitchFamily="34" charset="0"/>
              </a:rPr>
              <a:t>Pendant les 6 premiers mois  : </a:t>
            </a:r>
            <a:r>
              <a:rPr lang="fr-BE" altLang="fr-FR" sz="2000">
                <a:cs typeface="Arial" panose="020B0604020202020204" pitchFamily="34" charset="0"/>
              </a:rPr>
              <a:t>la capacité de gain est évaluée par rapport au métier habituel </a:t>
            </a:r>
            <a:r>
              <a:rPr lang="fr-BE" altLang="fr-FR" sz="2000" b="1">
                <a:cs typeface="Arial" panose="020B0604020202020204" pitchFamily="34" charset="0"/>
              </a:rPr>
              <a:t>(“métier de référence”).</a:t>
            </a:r>
          </a:p>
          <a:p>
            <a:pPr lvl="1"/>
            <a:r>
              <a:rPr lang="fr-BE" altLang="fr-FR" sz="2000" i="1">
                <a:cs typeface="Arial" panose="020B0604020202020204" pitchFamily="34" charset="0"/>
              </a:rPr>
              <a:t>Après 6 mois :</a:t>
            </a:r>
            <a:r>
              <a:rPr lang="fr-BE" altLang="fr-FR" sz="2000">
                <a:cs typeface="Arial" panose="020B0604020202020204" pitchFamily="34" charset="0"/>
              </a:rPr>
              <a:t> l’évaluation tient compte de tous les métiers que l’assuré a pu exercer </a:t>
            </a:r>
            <a:r>
              <a:rPr lang="fr-BE" altLang="fr-FR" sz="2000" u="sng">
                <a:cs typeface="Arial" panose="020B0604020202020204" pitchFamily="34" charset="0"/>
              </a:rPr>
              <a:t>dans le groupe des professions</a:t>
            </a:r>
            <a:r>
              <a:rPr lang="fr-BE" altLang="fr-FR" sz="2000">
                <a:cs typeface="Arial" panose="020B0604020202020204" pitchFamily="34" charset="0"/>
              </a:rPr>
              <a:t> dans lesquelles se range l'activité professionnelle exercée par l'intéressé au moment où il est devenu incapable de travailler ou dans les </a:t>
            </a:r>
            <a:r>
              <a:rPr lang="fr-BE" altLang="fr-FR" sz="2000" u="sng">
                <a:cs typeface="Arial" panose="020B0604020202020204" pitchFamily="34" charset="0"/>
              </a:rPr>
              <a:t>diverses professions qu'il a ou qu'il aurait pu exercer du fait de sa formation professionnelle. </a:t>
            </a:r>
            <a:r>
              <a:rPr lang="fr-BE" altLang="fr-FR" sz="2000">
                <a:cs typeface="Arial" panose="020B0604020202020204" pitchFamily="34" charset="0"/>
              </a:rPr>
              <a:t>(“marché du travail de référence individualisé”). </a:t>
            </a:r>
          </a:p>
          <a:p>
            <a:r>
              <a:rPr lang="fr-BE" altLang="fr-FR" sz="2000">
                <a:cs typeface="Arial" panose="020B0604020202020204" pitchFamily="34" charset="0"/>
              </a:rPr>
              <a:t>Si l’état de santé de la personne s’améliore, les instances médicales compétentes peuvent décider que ce critère de reconnaissance n’est plus rempli et mettre fin à l’incapacité de travail.</a:t>
            </a:r>
          </a:p>
          <a:p>
            <a:endParaRPr lang="fr-BE" altLang="fr-FR" sz="2400">
              <a:cs typeface="Arial" panose="020B0604020202020204" pitchFamily="34" charset="0"/>
            </a:endParaRPr>
          </a:p>
          <a:p>
            <a:endParaRPr lang="en-GB" altLang="fr-FR"/>
          </a:p>
        </p:txBody>
      </p:sp>
      <p:sp>
        <p:nvSpPr>
          <p:cNvPr id="66564" name="Slide Number Placeholder 3">
            <a:extLst>
              <a:ext uri="{FF2B5EF4-FFF2-40B4-BE49-F238E27FC236}">
                <a16:creationId xmlns:a16="http://schemas.microsoft.com/office/drawing/2014/main" id="{149EA951-DD96-0D6C-4B0D-9668ED9C9F8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3D51E063-5379-7C44-A2CD-E78575F490F8}" type="slidenum">
              <a:rPr lang="en-US" altLang="fr-FR" sz="1400" smtClean="0"/>
              <a:pPr/>
              <a:t>16</a:t>
            </a:fld>
            <a:endParaRPr lang="en-US" altLang="fr-FR" sz="1400"/>
          </a:p>
        </p:txBody>
      </p:sp>
      <p:sp>
        <p:nvSpPr>
          <p:cNvPr id="66565" name="Footer Placeholder 4">
            <a:extLst>
              <a:ext uri="{FF2B5EF4-FFF2-40B4-BE49-F238E27FC236}">
                <a16:creationId xmlns:a16="http://schemas.microsoft.com/office/drawing/2014/main" id="{B46E852F-E210-CC3B-782C-D6CCC466D330}"/>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0194F34D-77D7-C984-2EB6-10D7030B14B4}"/>
              </a:ext>
            </a:extLst>
          </p:cNvPr>
          <p:cNvSpPr>
            <a:spLocks noGrp="1" noChangeArrowheads="1"/>
          </p:cNvSpPr>
          <p:nvPr>
            <p:ph type="title"/>
          </p:nvPr>
        </p:nvSpPr>
        <p:spPr/>
        <p:txBody>
          <a:bodyPr/>
          <a:lstStyle/>
          <a:p>
            <a:pPr algn="r"/>
            <a:r>
              <a:rPr lang="en-GB" altLang="fr-FR"/>
              <a:t>Evaluation</a:t>
            </a:r>
          </a:p>
        </p:txBody>
      </p:sp>
      <p:sp>
        <p:nvSpPr>
          <p:cNvPr id="67587" name="Content Placeholder 2">
            <a:extLst>
              <a:ext uri="{FF2B5EF4-FFF2-40B4-BE49-F238E27FC236}">
                <a16:creationId xmlns:a16="http://schemas.microsoft.com/office/drawing/2014/main" id="{D8C49F38-1F6B-974F-7587-D8F576796770}"/>
              </a:ext>
            </a:extLst>
          </p:cNvPr>
          <p:cNvSpPr>
            <a:spLocks noGrp="1" noChangeArrowheads="1"/>
          </p:cNvSpPr>
          <p:nvPr>
            <p:ph idx="1"/>
          </p:nvPr>
        </p:nvSpPr>
        <p:spPr/>
        <p:txBody>
          <a:bodyPr/>
          <a:lstStyle/>
          <a:p>
            <a:r>
              <a:rPr lang="fr-BE" altLang="fr-FR" sz="2400">
                <a:cs typeface="Arial" panose="020B0604020202020204" pitchFamily="34" charset="0"/>
              </a:rPr>
              <a:t>La déclaration d’une incapacité de travail n’ouvre </a:t>
            </a:r>
            <a:r>
              <a:rPr lang="fr-BE" altLang="fr-FR" sz="2400" u="sng">
                <a:cs typeface="Arial" panose="020B0604020202020204" pitchFamily="34" charset="0"/>
              </a:rPr>
              <a:t>pas</a:t>
            </a:r>
            <a:r>
              <a:rPr lang="fr-BE" altLang="fr-FR" sz="2400">
                <a:cs typeface="Arial" panose="020B0604020202020204" pitchFamily="34" charset="0"/>
              </a:rPr>
              <a:t> automatiquement droit à une indemnité.</a:t>
            </a:r>
          </a:p>
          <a:p>
            <a:pPr lvl="1"/>
            <a:r>
              <a:rPr lang="fr-BE" altLang="fr-FR" sz="2000">
                <a:cs typeface="Arial" panose="020B0604020202020204" pitchFamily="34" charset="0"/>
              </a:rPr>
              <a:t>Certificat incapacité de travail (pathologie – durée – rôle médecin traitant)</a:t>
            </a:r>
          </a:p>
          <a:p>
            <a:pPr lvl="1"/>
            <a:r>
              <a:rPr lang="fr-BE" altLang="fr-FR" sz="2000">
                <a:cs typeface="Arial" panose="020B0604020202020204" pitchFamily="34" charset="0"/>
              </a:rPr>
              <a:t>Evaluation par médecin conseil</a:t>
            </a:r>
          </a:p>
          <a:p>
            <a:pPr lvl="1"/>
            <a:r>
              <a:rPr lang="fr-BE" altLang="fr-FR" sz="2000">
                <a:cs typeface="Arial" panose="020B0604020202020204" pitchFamily="34" charset="0"/>
              </a:rPr>
              <a:t>Conditions d’ octroi salarié:</a:t>
            </a:r>
          </a:p>
          <a:p>
            <a:pPr lvl="2"/>
            <a:r>
              <a:rPr lang="fr-BE" altLang="fr-FR" sz="1400">
                <a:cs typeface="Arial" panose="020B0604020202020204" pitchFamily="34" charset="0"/>
              </a:rPr>
              <a:t>Avoir accompli un stage d’attente de 12 mois  </a:t>
            </a:r>
            <a:endParaRPr lang="fr-BE" altLang="fr-FR" sz="1400" i="1">
              <a:cs typeface="Arial" panose="020B0604020202020204" pitchFamily="34" charset="0"/>
            </a:endParaRPr>
          </a:p>
          <a:p>
            <a:pPr lvl="2"/>
            <a:r>
              <a:rPr lang="fr-BE" altLang="fr-FR" sz="1600" b="1">
                <a:cs typeface="Arial" panose="020B0604020202020204" pitchFamily="34" charset="0"/>
              </a:rPr>
              <a:t>Si</a:t>
            </a:r>
            <a:r>
              <a:rPr lang="fr-BE" altLang="fr-FR" sz="1600">
                <a:cs typeface="Arial" panose="020B0604020202020204" pitchFamily="34" charset="0"/>
              </a:rPr>
              <a:t> </a:t>
            </a:r>
            <a:r>
              <a:rPr lang="fr-BE" altLang="fr-FR" sz="1600" u="sng">
                <a:cs typeface="Arial" panose="020B0604020202020204" pitchFamily="34" charset="0"/>
              </a:rPr>
              <a:t>salarié à temps plein ou chômeur</a:t>
            </a:r>
            <a:r>
              <a:rPr lang="fr-BE" altLang="fr-FR" sz="1600">
                <a:cs typeface="Arial" panose="020B0604020202020204" pitchFamily="34" charset="0"/>
              </a:rPr>
              <a:t> : avoir travaillé 180 jours durant les 12 derniers mois (jours assimilés). Le travailleur doit également avoir payé suffisamment de contributions sociales.</a:t>
            </a:r>
          </a:p>
          <a:p>
            <a:pPr lvl="2"/>
            <a:r>
              <a:rPr lang="fr-BE" altLang="fr-FR" sz="1600" b="1">
                <a:cs typeface="Arial" panose="020B0604020202020204" pitchFamily="34" charset="0"/>
              </a:rPr>
              <a:t>Ou</a:t>
            </a:r>
            <a:r>
              <a:rPr lang="fr-BE" altLang="fr-FR" sz="1600">
                <a:cs typeface="Arial" panose="020B0604020202020204" pitchFamily="34" charset="0"/>
              </a:rPr>
              <a:t> si </a:t>
            </a:r>
            <a:r>
              <a:rPr lang="fr-BE" altLang="fr-FR" sz="1600" u="sng">
                <a:cs typeface="Arial" panose="020B0604020202020204" pitchFamily="34" charset="0"/>
              </a:rPr>
              <a:t>salarié à temps partiel</a:t>
            </a:r>
            <a:r>
              <a:rPr lang="fr-BE" altLang="fr-FR" sz="1600">
                <a:cs typeface="Arial" panose="020B0604020202020204" pitchFamily="34" charset="0"/>
              </a:rPr>
              <a:t> : avoir travaillé 800 heures durant les 12 derniers mois et avoir payé suffisamment de contributions sociales. </a:t>
            </a:r>
            <a:endParaRPr lang="fr-BE" altLang="fr-FR" sz="1000">
              <a:cs typeface="Arial" panose="020B0604020202020204" pitchFamily="34" charset="0"/>
            </a:endParaRPr>
          </a:p>
          <a:p>
            <a:pPr lvl="1"/>
            <a:r>
              <a:rPr lang="fr-BE" altLang="fr-FR" sz="2000">
                <a:cs typeface="Arial" panose="020B0604020202020204" pitchFamily="34" charset="0"/>
              </a:rPr>
              <a:t>Condition d’ octroi indépendants:</a:t>
            </a:r>
          </a:p>
          <a:p>
            <a:pPr lvl="2"/>
            <a:r>
              <a:rPr lang="fr-BE" altLang="fr-FR" sz="1600">
                <a:cs typeface="Arial" panose="020B0604020202020204" pitchFamily="34" charset="0"/>
              </a:rPr>
              <a:t>Avoir accompli un stage d’attente de 6 mois  </a:t>
            </a:r>
            <a:endParaRPr lang="fr-BE" altLang="fr-FR" sz="1600" i="1">
              <a:cs typeface="Arial" panose="020B0604020202020204" pitchFamily="34" charset="0"/>
            </a:endParaRPr>
          </a:p>
          <a:p>
            <a:pPr lvl="2"/>
            <a:r>
              <a:rPr lang="fr-BE" altLang="fr-FR" sz="1600">
                <a:cs typeface="Arial" panose="020B0604020202020204" pitchFamily="34" charset="0"/>
              </a:rPr>
              <a:t>Avoir payé deux trimestres de cotisations sociales</a:t>
            </a:r>
          </a:p>
          <a:p>
            <a:pPr lvl="2"/>
            <a:r>
              <a:rPr lang="fr-BE" altLang="fr-FR" sz="1600">
                <a:cs typeface="Arial" panose="020B0604020202020204" pitchFamily="34" charset="0"/>
              </a:rPr>
              <a:t>Durant ces 6 mois, ne pas avoir été en incapacité de travail</a:t>
            </a:r>
          </a:p>
          <a:p>
            <a:pPr lvl="2"/>
            <a:endParaRPr lang="fr-BE" altLang="fr-FR" sz="2400">
              <a:cs typeface="Arial" panose="020B0604020202020204" pitchFamily="34" charset="0"/>
            </a:endParaRPr>
          </a:p>
          <a:p>
            <a:pPr lvl="1"/>
            <a:endParaRPr lang="fr-BE" altLang="fr-FR" sz="2600">
              <a:cs typeface="Arial" panose="020B0604020202020204" pitchFamily="34" charset="0"/>
            </a:endParaRPr>
          </a:p>
          <a:p>
            <a:endParaRPr lang="fr-BE" altLang="fr-FR" sz="2800">
              <a:cs typeface="Arial" panose="020B0604020202020204" pitchFamily="34" charset="0"/>
            </a:endParaRPr>
          </a:p>
          <a:p>
            <a:endParaRPr lang="en-GB" altLang="fr-FR"/>
          </a:p>
        </p:txBody>
      </p:sp>
      <p:sp>
        <p:nvSpPr>
          <p:cNvPr id="67588" name="Slide Number Placeholder 3">
            <a:extLst>
              <a:ext uri="{FF2B5EF4-FFF2-40B4-BE49-F238E27FC236}">
                <a16:creationId xmlns:a16="http://schemas.microsoft.com/office/drawing/2014/main" id="{03211B5B-D289-3DF9-AC28-85C345E7E4B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BD2E2305-6AB7-3845-9B5E-C861EF6F7C90}" type="slidenum">
              <a:rPr lang="en-US" altLang="fr-FR" sz="1400" smtClean="0"/>
              <a:pPr/>
              <a:t>17</a:t>
            </a:fld>
            <a:endParaRPr lang="en-US" altLang="fr-FR" sz="1400"/>
          </a:p>
        </p:txBody>
      </p:sp>
      <p:sp>
        <p:nvSpPr>
          <p:cNvPr id="67589" name="Footer Placeholder 4">
            <a:extLst>
              <a:ext uri="{FF2B5EF4-FFF2-40B4-BE49-F238E27FC236}">
                <a16:creationId xmlns:a16="http://schemas.microsoft.com/office/drawing/2014/main" id="{042E7D75-3355-43F4-022E-3DE774D32FE5}"/>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FDBF4CF7-139F-A738-38E9-03DB5F7F3EBB}"/>
              </a:ext>
            </a:extLst>
          </p:cNvPr>
          <p:cNvSpPr>
            <a:spLocks noGrp="1" noChangeArrowheads="1"/>
          </p:cNvSpPr>
          <p:nvPr>
            <p:ph type="title"/>
          </p:nvPr>
        </p:nvSpPr>
        <p:spPr/>
        <p:txBody>
          <a:bodyPr/>
          <a:lstStyle/>
          <a:p>
            <a:pPr algn="r"/>
            <a:r>
              <a:rPr lang="en-GB" altLang="fr-FR"/>
              <a:t>Evaluation</a:t>
            </a:r>
          </a:p>
        </p:txBody>
      </p:sp>
      <p:sp>
        <p:nvSpPr>
          <p:cNvPr id="3" name="Content Placeholder 2">
            <a:extLst>
              <a:ext uri="{FF2B5EF4-FFF2-40B4-BE49-F238E27FC236}">
                <a16:creationId xmlns:a16="http://schemas.microsoft.com/office/drawing/2014/main" id="{098D97BA-AF0F-7CA2-4B6D-31EDD6B0A2D1}"/>
              </a:ext>
            </a:extLst>
          </p:cNvPr>
          <p:cNvSpPr>
            <a:spLocks noGrp="1"/>
          </p:cNvSpPr>
          <p:nvPr>
            <p:ph idx="1"/>
          </p:nvPr>
        </p:nvSpPr>
        <p:spPr/>
        <p:txBody>
          <a:bodyPr/>
          <a:lstStyle/>
          <a:p>
            <a:pPr fontAlgn="auto">
              <a:spcBef>
                <a:spcPts val="600"/>
              </a:spcBef>
              <a:spcAft>
                <a:spcPts val="600"/>
              </a:spcAft>
              <a:buClr>
                <a:schemeClr val="accent3">
                  <a:lumMod val="75000"/>
                </a:schemeClr>
              </a:buClr>
              <a:defRPr/>
            </a:pPr>
            <a:r>
              <a:rPr lang="fr-BE" sz="2000" dirty="0">
                <a:cs typeface="Arial" pitchFamily="34" charset="0"/>
              </a:rPr>
              <a:t>Est reconnu incapable de travailler au sens de l’article </a:t>
            </a:r>
            <a:r>
              <a:rPr lang="fr-BE" sz="2000" dirty="0">
                <a:solidFill>
                  <a:srgbClr val="C00000"/>
                </a:solidFill>
                <a:cs typeface="Arial" pitchFamily="34" charset="0"/>
              </a:rPr>
              <a:t>19/20</a:t>
            </a:r>
            <a:r>
              <a:rPr lang="fr-BE" sz="2000" dirty="0">
                <a:cs typeface="Arial" pitchFamily="34" charset="0"/>
              </a:rPr>
              <a:t> de l’AR du 20 juillet 1971 instituant une assurance indemnités et une assurance maternité en faveur des travailleurs indépendants et des conjoints aidants, le travailleur </a:t>
            </a:r>
            <a:r>
              <a:rPr lang="fr-BE" sz="2000" u="sng" dirty="0">
                <a:cs typeface="Arial" pitchFamily="34" charset="0"/>
              </a:rPr>
              <a:t>indépendant</a:t>
            </a:r>
            <a:r>
              <a:rPr lang="fr-BE" sz="2000" dirty="0">
                <a:cs typeface="Arial" pitchFamily="34" charset="0"/>
              </a:rPr>
              <a:t> qui </a:t>
            </a:r>
          </a:p>
          <a:p>
            <a:pPr lvl="1" fontAlgn="auto">
              <a:spcBef>
                <a:spcPts val="600"/>
              </a:spcBef>
              <a:spcAft>
                <a:spcPts val="600"/>
              </a:spcAft>
              <a:buClr>
                <a:schemeClr val="accent3">
                  <a:lumMod val="75000"/>
                </a:schemeClr>
              </a:buClr>
              <a:defRPr/>
            </a:pPr>
            <a:r>
              <a:rPr lang="fr-BE" sz="1600" dirty="0">
                <a:cs typeface="Arial" pitchFamily="34" charset="0"/>
              </a:rPr>
              <a:t>En raison de lésions ou de troubles fonctionnels,</a:t>
            </a:r>
          </a:p>
          <a:p>
            <a:pPr lvl="1" fontAlgn="auto">
              <a:spcBef>
                <a:spcPts val="600"/>
              </a:spcBef>
              <a:spcAft>
                <a:spcPts val="600"/>
              </a:spcAft>
              <a:buClr>
                <a:schemeClr val="accent3">
                  <a:lumMod val="75000"/>
                </a:schemeClr>
              </a:buClr>
              <a:defRPr/>
            </a:pPr>
            <a:r>
              <a:rPr lang="fr-BE" sz="1800" dirty="0">
                <a:cs typeface="Arial" pitchFamily="34" charset="0"/>
              </a:rPr>
              <a:t>A dû mettre fin à l’accomplissement des tâches qui étaient afférentes à son activité de titulaire indépendant.</a:t>
            </a:r>
          </a:p>
          <a:p>
            <a:pPr lvl="1" fontAlgn="auto">
              <a:spcBef>
                <a:spcPts val="600"/>
              </a:spcBef>
              <a:spcAft>
                <a:spcPts val="600"/>
              </a:spcAft>
              <a:buClr>
                <a:schemeClr val="accent3"/>
              </a:buClr>
              <a:defRPr/>
            </a:pPr>
            <a:r>
              <a:rPr lang="fr-BE" dirty="0">
                <a:cs typeface="Arial" pitchFamily="34" charset="0"/>
                <a:sym typeface="Wingdings" pitchFamily="2" charset="2"/>
              </a:rPr>
              <a:t> </a:t>
            </a:r>
            <a:r>
              <a:rPr lang="fr-BE" sz="2000" dirty="0">
                <a:cs typeface="Arial" pitchFamily="34" charset="0"/>
              </a:rPr>
              <a:t>Pas de % de capacité de gain pour les indépendants mais la possibilité effective de pouvoir continuer </a:t>
            </a:r>
            <a:r>
              <a:rPr lang="fr-BE" sz="2000" u="sng" dirty="0">
                <a:cs typeface="Arial" pitchFamily="34" charset="0"/>
              </a:rPr>
              <a:t>sa propre activité pendant la première année (art. 19)</a:t>
            </a:r>
            <a:r>
              <a:rPr lang="fr-BE" sz="2000" dirty="0">
                <a:cs typeface="Arial" pitchFamily="34" charset="0"/>
              </a:rPr>
              <a:t>, et ensuite  de pouvoir exercer une </a:t>
            </a:r>
            <a:r>
              <a:rPr lang="fr-BE" sz="2000" u="sng" dirty="0">
                <a:cs typeface="Arial" pitchFamily="34" charset="0"/>
              </a:rPr>
              <a:t>quelconque activité professionnelle (art.20)</a:t>
            </a:r>
            <a:r>
              <a:rPr lang="fr-BE" sz="2000" dirty="0">
                <a:cs typeface="Arial" pitchFamily="34" charset="0"/>
              </a:rPr>
              <a:t> dont il pourrait être chargé </a:t>
            </a:r>
            <a:r>
              <a:rPr lang="fr-BE" sz="2000" u="sng" dirty="0">
                <a:cs typeface="Arial" pitchFamily="34" charset="0"/>
              </a:rPr>
              <a:t>équitablement</a:t>
            </a:r>
            <a:r>
              <a:rPr lang="fr-BE" sz="2000" dirty="0">
                <a:cs typeface="Arial" pitchFamily="34" charset="0"/>
              </a:rPr>
              <a:t>, tenant compte notamment de sa condition, de son état de santé et de sa formation professionnelle. </a:t>
            </a:r>
          </a:p>
          <a:p>
            <a:pPr>
              <a:defRPr/>
            </a:pPr>
            <a:endParaRPr lang="en-GB" dirty="0"/>
          </a:p>
        </p:txBody>
      </p:sp>
      <p:sp>
        <p:nvSpPr>
          <p:cNvPr id="68612" name="Slide Number Placeholder 3">
            <a:extLst>
              <a:ext uri="{FF2B5EF4-FFF2-40B4-BE49-F238E27FC236}">
                <a16:creationId xmlns:a16="http://schemas.microsoft.com/office/drawing/2014/main" id="{3E3B7BD1-59FC-0237-D63F-55CF21FBC19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133CB259-307F-914C-BF2B-0099C5EDC98E}" type="slidenum">
              <a:rPr lang="en-US" altLang="fr-FR" sz="1400" smtClean="0"/>
              <a:pPr/>
              <a:t>18</a:t>
            </a:fld>
            <a:endParaRPr lang="en-US" altLang="fr-FR" sz="1400"/>
          </a:p>
        </p:txBody>
      </p:sp>
      <p:sp>
        <p:nvSpPr>
          <p:cNvPr id="68613" name="Footer Placeholder 4">
            <a:extLst>
              <a:ext uri="{FF2B5EF4-FFF2-40B4-BE49-F238E27FC236}">
                <a16:creationId xmlns:a16="http://schemas.microsoft.com/office/drawing/2014/main" id="{7E93430C-133A-70D8-7BCC-1D11BE597B85}"/>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CAFA6943-553D-9926-95AE-AC00C8678BF4}"/>
              </a:ext>
            </a:extLst>
          </p:cNvPr>
          <p:cNvSpPr>
            <a:spLocks noGrp="1" noChangeArrowheads="1"/>
          </p:cNvSpPr>
          <p:nvPr>
            <p:ph type="title"/>
          </p:nvPr>
        </p:nvSpPr>
        <p:spPr/>
        <p:txBody>
          <a:bodyPr/>
          <a:lstStyle/>
          <a:p>
            <a:pPr algn="r"/>
            <a:r>
              <a:rPr lang="en-GB" altLang="fr-FR"/>
              <a:t>Evaluation</a:t>
            </a:r>
          </a:p>
        </p:txBody>
      </p:sp>
      <p:sp>
        <p:nvSpPr>
          <p:cNvPr id="69635" name="Content Placeholder 2">
            <a:extLst>
              <a:ext uri="{FF2B5EF4-FFF2-40B4-BE49-F238E27FC236}">
                <a16:creationId xmlns:a16="http://schemas.microsoft.com/office/drawing/2014/main" id="{C46666EF-77EE-6A16-9AA7-AFE4898A8DBF}"/>
              </a:ext>
            </a:extLst>
          </p:cNvPr>
          <p:cNvSpPr>
            <a:spLocks noGrp="1" noChangeArrowheads="1"/>
          </p:cNvSpPr>
          <p:nvPr>
            <p:ph idx="1"/>
          </p:nvPr>
        </p:nvSpPr>
        <p:spPr/>
        <p:txBody>
          <a:bodyPr/>
          <a:lstStyle/>
          <a:p>
            <a:r>
              <a:rPr lang="en-GB" altLang="fr-FR"/>
              <a:t>&lt; 1 an: incapacité de travail primaire</a:t>
            </a:r>
          </a:p>
          <a:p>
            <a:r>
              <a:rPr lang="en-GB" altLang="fr-FR">
                <a:sym typeface="Symbol" pitchFamily="2" charset="2"/>
              </a:rPr>
              <a:t> 1 an: invalidité</a:t>
            </a:r>
          </a:p>
          <a:p>
            <a:r>
              <a:rPr lang="en-GB" altLang="fr-FR"/>
              <a:t>Médecin conseil et son équipe multidisciplinaire</a:t>
            </a:r>
          </a:p>
          <a:p>
            <a:pPr lvl="1"/>
            <a:r>
              <a:rPr lang="en-GB" altLang="fr-FR"/>
              <a:t>Infirmière</a:t>
            </a:r>
          </a:p>
          <a:p>
            <a:pPr lvl="1"/>
            <a:r>
              <a:rPr lang="en-GB" altLang="fr-FR"/>
              <a:t>Ergotherapeut</a:t>
            </a:r>
          </a:p>
          <a:p>
            <a:pPr lvl="1"/>
            <a:r>
              <a:rPr lang="en-GB" altLang="fr-FR"/>
              <a:t>Kinésitherapeut</a:t>
            </a:r>
          </a:p>
          <a:p>
            <a:pPr lvl="1"/>
            <a:r>
              <a:rPr lang="en-GB" altLang="fr-FR"/>
              <a:t>Psychologue clinicienne </a:t>
            </a:r>
          </a:p>
          <a:p>
            <a:r>
              <a:rPr lang="en-GB" altLang="fr-FR"/>
              <a:t>Réforme </a:t>
            </a:r>
          </a:p>
        </p:txBody>
      </p:sp>
      <p:sp>
        <p:nvSpPr>
          <p:cNvPr id="69636" name="Slide Number Placeholder 3">
            <a:extLst>
              <a:ext uri="{FF2B5EF4-FFF2-40B4-BE49-F238E27FC236}">
                <a16:creationId xmlns:a16="http://schemas.microsoft.com/office/drawing/2014/main" id="{1A0B94BA-59E3-DC21-853A-57297072763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227D0F8C-DF7E-9E4E-B68E-98457D56ECDC}" type="slidenum">
              <a:rPr lang="en-US" altLang="fr-FR" sz="1400" smtClean="0"/>
              <a:pPr/>
              <a:t>19</a:t>
            </a:fld>
            <a:endParaRPr lang="en-US" altLang="fr-FR" sz="1400"/>
          </a:p>
        </p:txBody>
      </p:sp>
      <p:sp>
        <p:nvSpPr>
          <p:cNvPr id="69637" name="Footer Placeholder 4">
            <a:extLst>
              <a:ext uri="{FF2B5EF4-FFF2-40B4-BE49-F238E27FC236}">
                <a16:creationId xmlns:a16="http://schemas.microsoft.com/office/drawing/2014/main" id="{F129CF56-1442-CCA3-020B-757DCEFF064B}"/>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922351C1-D9A0-7CFE-D79B-65D5CD1C253B}"/>
              </a:ext>
            </a:extLst>
          </p:cNvPr>
          <p:cNvSpPr>
            <a:spLocks noGrp="1" noChangeArrowheads="1"/>
          </p:cNvSpPr>
          <p:nvPr>
            <p:ph type="title"/>
          </p:nvPr>
        </p:nvSpPr>
        <p:spPr/>
        <p:txBody>
          <a:bodyPr/>
          <a:lstStyle/>
          <a:p>
            <a:pPr algn="r"/>
            <a:r>
              <a:rPr lang="nl-BE" altLang="fr-FR"/>
              <a:t>Evaluation</a:t>
            </a:r>
          </a:p>
        </p:txBody>
      </p:sp>
      <p:sp>
        <p:nvSpPr>
          <p:cNvPr id="70659" name="Espace réservé du numéro de diapositive 10">
            <a:extLst>
              <a:ext uri="{FF2B5EF4-FFF2-40B4-BE49-F238E27FC236}">
                <a16:creationId xmlns:a16="http://schemas.microsoft.com/office/drawing/2014/main" id="{8535122B-1F7A-F70A-7648-40BC46D142F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C11B03A2-58EA-2047-90A7-BBAE331050E2}" type="slidenum">
              <a:rPr lang="en-US" altLang="fr-FR" sz="1400" smtClean="0">
                <a:solidFill>
                  <a:srgbClr val="000000"/>
                </a:solidFill>
              </a:rPr>
              <a:pPr/>
              <a:t>20</a:t>
            </a:fld>
            <a:endParaRPr lang="en-US" altLang="fr-FR" sz="1400">
              <a:solidFill>
                <a:srgbClr val="000000"/>
              </a:solidFill>
            </a:endParaRPr>
          </a:p>
        </p:txBody>
      </p:sp>
      <p:sp>
        <p:nvSpPr>
          <p:cNvPr id="2" name="ZoneTexte 1">
            <a:extLst>
              <a:ext uri="{FF2B5EF4-FFF2-40B4-BE49-F238E27FC236}">
                <a16:creationId xmlns:a16="http://schemas.microsoft.com/office/drawing/2014/main" id="{81B66F51-1A5A-0E2B-9A66-6F30E240C71A}"/>
              </a:ext>
            </a:extLst>
          </p:cNvPr>
          <p:cNvSpPr txBox="1"/>
          <p:nvPr/>
        </p:nvSpPr>
        <p:spPr>
          <a:xfrm>
            <a:off x="971550" y="1268413"/>
            <a:ext cx="7715250" cy="4278312"/>
          </a:xfrm>
          <a:prstGeom prst="rect">
            <a:avLst/>
          </a:prstGeom>
          <a:noFill/>
        </p:spPr>
        <p:txBody>
          <a:bodyPr>
            <a:spAutoFit/>
          </a:bodyPr>
          <a:lstStyle/>
          <a:p>
            <a:pPr eaLnBrk="1" hangingPunct="1">
              <a:defRPr/>
            </a:pPr>
            <a:endPar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eaLnBrk="1" hangingPunct="1">
              <a:buFontTx/>
              <a:buChar char="-"/>
              <a:defRPr/>
            </a:pP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Nombre de personnes reconnues en incapacité de travail : augmentation </a:t>
            </a:r>
            <a:r>
              <a:rPr lang="fr-FR"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de 67% sur 10 ans</a:t>
            </a: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p>
          <a:p>
            <a:pPr algn="just" eaLnBrk="1" hangingPunct="1">
              <a:defRPr/>
            </a:pPr>
            <a:endPar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eaLnBrk="1" hangingPunct="1">
              <a:buFontTx/>
              <a:buChar char="-"/>
              <a:defRPr/>
            </a:pP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Le nombre de médecins conseils est quant à lui resté stable au cours de la même période.  </a:t>
            </a:r>
          </a:p>
          <a:p>
            <a:pPr marL="457200" algn="just" eaLnBrk="1" hangingPunct="1">
              <a:defRPr/>
            </a:pPr>
            <a:r>
              <a:rPr lang="fr-BE"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a:p>
            <a:pPr marL="285750" indent="-285750" algn="just" eaLnBrk="1" hangingPunct="1">
              <a:buFontTx/>
              <a:buChar char="-"/>
              <a:defRPr/>
            </a:pP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Or, depuis plusieurs années, le secteur de l’assurance indemnités (INAMI - OA) est confronté à une </a:t>
            </a:r>
            <a:r>
              <a:rPr lang="fr-FR"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série d’économies sur les coûts de gestion du budget/frais d’administration </a:t>
            </a: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qui affectent sa capacité à relever les nombreux défis qui se dessinent, face à cette forte augmentation du volume des personnes reconnues en incapacité de travail, des nombreuses nouvelles missions attribuées au secteur, mais aussi la volonté de mieux soutenir le secteur, avec qualité.   Il est donc </a:t>
            </a:r>
            <a:r>
              <a:rPr lang="fr-FR"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important de pouvoir sensibiliser </a:t>
            </a: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les membres à cette situation et à la nécessité d’investir en termes de capacité de gestion, d’appui et de suivi, même si le </a:t>
            </a:r>
            <a:r>
              <a:rPr lang="fr-FR"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dispositif présenté dans cette note est actuellement neutre sur le plan budgétaire</a:t>
            </a: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fr-BE"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eaLnBrk="1" hangingPunct="1">
              <a:buFontTx/>
              <a:buChar char="-"/>
              <a:defRPr/>
            </a:pPr>
            <a:endParaRPr lang="fr-BE" dirty="0">
              <a:solidFill>
                <a:srgbClr val="000000"/>
              </a:solidFill>
              <a:latin typeface="Arial"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7BB733B6-6BAA-C2FB-9A42-3F7093F59455}"/>
              </a:ext>
            </a:extLst>
          </p:cNvPr>
          <p:cNvSpPr>
            <a:spLocks noGrp="1" noChangeArrowheads="1"/>
          </p:cNvSpPr>
          <p:nvPr>
            <p:ph type="title"/>
          </p:nvPr>
        </p:nvSpPr>
        <p:spPr/>
        <p:txBody>
          <a:bodyPr/>
          <a:lstStyle/>
          <a:p>
            <a:pPr algn="r"/>
            <a:r>
              <a:rPr lang="nl-BE" altLang="fr-FR"/>
              <a:t>Evaluation</a:t>
            </a:r>
          </a:p>
        </p:txBody>
      </p:sp>
      <p:sp>
        <p:nvSpPr>
          <p:cNvPr id="71683" name="Espace réservé du numéro de diapositive 10">
            <a:extLst>
              <a:ext uri="{FF2B5EF4-FFF2-40B4-BE49-F238E27FC236}">
                <a16:creationId xmlns:a16="http://schemas.microsoft.com/office/drawing/2014/main" id="{ABF6C2D5-1A67-DAB0-9CF2-E2256B5190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ADA5F175-E015-5E47-8175-16BBF80FECE7}" type="slidenum">
              <a:rPr lang="en-US" altLang="fr-FR" sz="1400" smtClean="0">
                <a:solidFill>
                  <a:srgbClr val="000000"/>
                </a:solidFill>
              </a:rPr>
              <a:pPr/>
              <a:t>21</a:t>
            </a:fld>
            <a:endParaRPr lang="en-US" altLang="fr-FR" sz="1400">
              <a:solidFill>
                <a:srgbClr val="000000"/>
              </a:solidFill>
            </a:endParaRPr>
          </a:p>
        </p:txBody>
      </p:sp>
      <p:sp>
        <p:nvSpPr>
          <p:cNvPr id="2" name="ZoneTexte 1">
            <a:extLst>
              <a:ext uri="{FF2B5EF4-FFF2-40B4-BE49-F238E27FC236}">
                <a16:creationId xmlns:a16="http://schemas.microsoft.com/office/drawing/2014/main" id="{2CC84F4E-B5DE-04C6-A222-AEEAA904971C}"/>
              </a:ext>
            </a:extLst>
          </p:cNvPr>
          <p:cNvSpPr txBox="1"/>
          <p:nvPr/>
        </p:nvSpPr>
        <p:spPr>
          <a:xfrm>
            <a:off x="971550" y="1231900"/>
            <a:ext cx="7715250" cy="5292725"/>
          </a:xfrm>
          <a:prstGeom prst="rect">
            <a:avLst/>
          </a:prstGeom>
          <a:noFill/>
        </p:spPr>
        <p:txBody>
          <a:bodyPr>
            <a:spAutoFit/>
          </a:bodyPr>
          <a:lstStyle/>
          <a:p>
            <a:pPr eaLnBrk="1" hangingPunct="1">
              <a:defRPr/>
            </a:pPr>
            <a:endPar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eaLnBrk="1" hangingPunct="1">
              <a:buFontTx/>
              <a:buChar char="-"/>
              <a:defRPr/>
            </a:pP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Depuis le 1er janvier 2022, la </a:t>
            </a:r>
            <a:r>
              <a:rPr lang="fr-BE" sz="1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réinsertion socioprofessionnelle a été renforcée </a:t>
            </a: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par un soutien au retour au travail au sein de l’assurance indemnités des travailleurs salariés via l’introduction de </a:t>
            </a:r>
            <a:r>
              <a:rPr lang="fr-BE" sz="1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Trajets Retour Au Travail </a:t>
            </a: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coordonnés par les Coordinateurs Retour Au Travail et les médecins-conseils au sein des mutualités. Une mesure similaire est également entrée en vigueur en ce qui concerne l’assurance indemnités des travailleurs indépendants depuis le 1er janvier 2023. </a:t>
            </a:r>
            <a:endParaRPr lang="fr-FR"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457200" algn="just" eaLnBrk="1" hangingPunct="1">
              <a:defRPr/>
            </a:pP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a:p>
            <a:pPr marL="285750" indent="-285750" algn="just" eaLnBrk="1" hangingPunct="1">
              <a:buFontTx/>
              <a:buChar char="-"/>
              <a:defRPr/>
            </a:pP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Pour le processus d’évaluation de l’incapacité de travail tant des travailleurs salariés que des travailleurs indépendants, des </a:t>
            </a:r>
            <a:r>
              <a:rPr lang="fr-BE" sz="1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équipes multidisciplinaires </a:t>
            </a: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ont entre-temps fait leur apparition dans plusieurs mutualités. Ces équipes sont composées de psychologues cliniciens, de kinésithérapeutes, d’ergothérapeutes et de praticiens de l’art infirmier.</a:t>
            </a:r>
          </a:p>
          <a:p>
            <a:pPr marL="285750" indent="-285750" algn="just" eaLnBrk="1" hangingPunct="1">
              <a:buFontTx/>
              <a:buChar char="-"/>
              <a:defRPr/>
            </a:pPr>
            <a:endPar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eaLnBrk="1" hangingPunct="1">
              <a:buFontTx/>
              <a:buChar char="-"/>
              <a:defRPr/>
            </a:pP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Sur les 485 435 travailleurs (salariés et indépendants) reconnus en invalidité au 31 décembre 2021, 36,4 % le sont en raison d’un trouble mental et 31,7 % en raison d’une maladie musculosquelettique. </a:t>
            </a:r>
          </a:p>
          <a:p>
            <a:pPr algn="just" eaLnBrk="1" hangingPunct="1">
              <a:defRPr/>
            </a:pPr>
            <a:endPar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eaLnBrk="1" hangingPunct="1">
              <a:buFontTx/>
              <a:buChar char="-"/>
              <a:defRPr/>
            </a:pP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La mise en œuvre de ces équipes multidisciplinaires doit permettre une approche plus holistique de tous les aspects de l’incapacité primaire et de l’invalidité. </a:t>
            </a:r>
          </a:p>
          <a:p>
            <a:pPr algn="just" eaLnBrk="1" hangingPunct="1">
              <a:defRPr/>
            </a:pPr>
            <a:endPar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eaLnBrk="1" hangingPunct="1">
              <a:buFontTx/>
              <a:buChar char="-"/>
              <a:defRPr/>
            </a:pP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Via cette approche, nous visons à </a:t>
            </a:r>
            <a:r>
              <a:rPr lang="fr-BE" sz="1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optimaliser le processus décisionnel en matière d’évaluation de l’incapacité primaire et de l’invalidité</a:t>
            </a: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et à améliorer les bases permettant au médecin-conseil de prendre des </a:t>
            </a:r>
            <a:r>
              <a:rPr lang="fr-BE" sz="1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décisions de qualité</a:t>
            </a: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La </a:t>
            </a:r>
            <a:r>
              <a:rPr lang="fr-BE" sz="1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fixation de moments de contact spécifiques et la standardisation de la procédure </a:t>
            </a:r>
            <a:r>
              <a:rPr lang="fr-B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contribueront à garantir un traitement uniforme des assurés de tous les organismes assureurs.  </a:t>
            </a:r>
            <a:endParaRPr lang="fr-BE" sz="1400" dirty="0">
              <a:solidFill>
                <a:srgbClr val="000000"/>
              </a:solidFill>
              <a:latin typeface="Arial"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ECD47244-AE3D-B43F-F079-99F00E6F4D01}"/>
              </a:ext>
            </a:extLst>
          </p:cNvPr>
          <p:cNvSpPr>
            <a:spLocks noGrp="1"/>
          </p:cNvSpPr>
          <p:nvPr>
            <p:ph type="title"/>
          </p:nvPr>
        </p:nvSpPr>
        <p:spPr/>
        <p:txBody>
          <a:bodyPr/>
          <a:lstStyle/>
          <a:p>
            <a:r>
              <a:rPr lang="nl-BE" altLang="fr-FR" sz="3200" b="1">
                <a:latin typeface="Arial" panose="020B0604020202020204" pitchFamily="34" charset="0"/>
                <a:cs typeface="Arial" panose="020B0604020202020204" pitchFamily="34" charset="0"/>
              </a:rPr>
              <a:t>Contact avant la fin du 4ème mois</a:t>
            </a:r>
          </a:p>
        </p:txBody>
      </p:sp>
      <p:pic>
        <p:nvPicPr>
          <p:cNvPr id="72707" name="Content Placeholder 5">
            <a:extLst>
              <a:ext uri="{FF2B5EF4-FFF2-40B4-BE49-F238E27FC236}">
                <a16:creationId xmlns:a16="http://schemas.microsoft.com/office/drawing/2014/main" id="{E80501AA-8B57-195E-0FF4-E7E69B4EF7E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4936"/>
          <a:stretch>
            <a:fillRect/>
          </a:stretch>
        </p:blipFill>
        <p:spPr>
          <a:xfrm>
            <a:off x="1770063" y="1195388"/>
            <a:ext cx="5178425" cy="5343525"/>
          </a:xfrm>
        </p:spPr>
      </p:pic>
      <p:sp>
        <p:nvSpPr>
          <p:cNvPr id="72708" name="Footer Placeholder 2">
            <a:extLst>
              <a:ext uri="{FF2B5EF4-FFF2-40B4-BE49-F238E27FC236}">
                <a16:creationId xmlns:a16="http://schemas.microsoft.com/office/drawing/2014/main" id="{C34C1967-D400-B5E5-62B5-38842ED91FC9}"/>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fontAlgn="base">
              <a:spcBef>
                <a:spcPct val="0"/>
              </a:spcBef>
              <a:spcAft>
                <a:spcPct val="0"/>
              </a:spcAft>
            </a:pPr>
            <a:endParaRPr lang="fr-FR" altLang="fr-FR" sz="1000">
              <a:solidFill>
                <a:srgbClr val="898989"/>
              </a:solidFill>
            </a:endParaRPr>
          </a:p>
        </p:txBody>
      </p:sp>
      <p:sp>
        <p:nvSpPr>
          <p:cNvPr id="72709" name="Slide Number Placeholder 3">
            <a:extLst>
              <a:ext uri="{FF2B5EF4-FFF2-40B4-BE49-F238E27FC236}">
                <a16:creationId xmlns:a16="http://schemas.microsoft.com/office/drawing/2014/main" id="{32B0639E-5BA7-582E-5DCB-F1738DA39AD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A6A5B627-5E85-8D48-9B1C-9DDDBB077F6E}" type="slidenum">
              <a:rPr lang="en-US" altLang="fr-FR" sz="1000" smtClean="0">
                <a:solidFill>
                  <a:srgbClr val="898989"/>
                </a:solidFill>
                <a:cs typeface="Arial" panose="020B0604020202020204" pitchFamily="34" charset="0"/>
              </a:rPr>
              <a:pPr/>
              <a:t>22</a:t>
            </a:fld>
            <a:endParaRPr lang="en-US" altLang="fr-FR" sz="1000">
              <a:solidFill>
                <a:srgbClr val="898989"/>
              </a:solidFill>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368F0641-5182-8578-B64A-EAF24439E5CC}"/>
              </a:ext>
            </a:extLst>
          </p:cNvPr>
          <p:cNvSpPr>
            <a:spLocks noGrp="1"/>
          </p:cNvSpPr>
          <p:nvPr>
            <p:ph type="title"/>
          </p:nvPr>
        </p:nvSpPr>
        <p:spPr/>
        <p:txBody>
          <a:bodyPr/>
          <a:lstStyle/>
          <a:p>
            <a:r>
              <a:rPr lang="nl-BE" altLang="fr-FR" sz="3200" b="1">
                <a:latin typeface="Arial" panose="020B0604020202020204" pitchFamily="34" charset="0"/>
                <a:cs typeface="Arial" panose="020B0604020202020204" pitchFamily="34" charset="0"/>
              </a:rPr>
              <a:t>Contact dans le courant du 7ème mois</a:t>
            </a:r>
          </a:p>
        </p:txBody>
      </p:sp>
      <p:pic>
        <p:nvPicPr>
          <p:cNvPr id="73731" name="Picture 4">
            <a:extLst>
              <a:ext uri="{FF2B5EF4-FFF2-40B4-BE49-F238E27FC236}">
                <a16:creationId xmlns:a16="http://schemas.microsoft.com/office/drawing/2014/main" id="{B3B2C965-3833-AF3E-AF49-51F141E55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5663" y="1222375"/>
            <a:ext cx="5259387"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Footer Placeholder 5">
            <a:extLst>
              <a:ext uri="{FF2B5EF4-FFF2-40B4-BE49-F238E27FC236}">
                <a16:creationId xmlns:a16="http://schemas.microsoft.com/office/drawing/2014/main" id="{DFBD0371-3313-F12E-B068-9FB8A519C53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fontAlgn="base">
              <a:spcBef>
                <a:spcPct val="0"/>
              </a:spcBef>
              <a:spcAft>
                <a:spcPct val="0"/>
              </a:spcAft>
            </a:pPr>
            <a:endParaRPr lang="fr-FR" altLang="fr-FR" sz="1000">
              <a:solidFill>
                <a:srgbClr val="898989"/>
              </a:solidFill>
            </a:endParaRPr>
          </a:p>
        </p:txBody>
      </p:sp>
      <p:sp>
        <p:nvSpPr>
          <p:cNvPr id="73733" name="Slide Number Placeholder 6">
            <a:extLst>
              <a:ext uri="{FF2B5EF4-FFF2-40B4-BE49-F238E27FC236}">
                <a16:creationId xmlns:a16="http://schemas.microsoft.com/office/drawing/2014/main" id="{022DF16F-4EA0-B503-C528-7053326112B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06DA6AD4-FAD6-3549-BED8-C4D96548D140}" type="slidenum">
              <a:rPr lang="en-US" altLang="fr-FR" sz="1000" smtClean="0">
                <a:solidFill>
                  <a:srgbClr val="898989"/>
                </a:solidFill>
                <a:cs typeface="Arial" panose="020B0604020202020204" pitchFamily="34" charset="0"/>
              </a:rPr>
              <a:pPr/>
              <a:t>23</a:t>
            </a:fld>
            <a:endParaRPr lang="en-US" altLang="fr-FR" sz="1000">
              <a:solidFill>
                <a:srgbClr val="898989"/>
              </a:solidFill>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82216838-6204-A70D-ED51-348A85970777}"/>
              </a:ext>
            </a:extLst>
          </p:cNvPr>
          <p:cNvSpPr>
            <a:spLocks noGrp="1"/>
          </p:cNvSpPr>
          <p:nvPr>
            <p:ph type="title"/>
          </p:nvPr>
        </p:nvSpPr>
        <p:spPr/>
        <p:txBody>
          <a:bodyPr/>
          <a:lstStyle/>
          <a:p>
            <a:r>
              <a:rPr lang="nl-BE" altLang="fr-FR" sz="3200" b="1">
                <a:latin typeface="Arial" panose="020B0604020202020204" pitchFamily="34" charset="0"/>
                <a:cs typeface="Arial" panose="020B0604020202020204" pitchFamily="34" charset="0"/>
              </a:rPr>
              <a:t>Contact dans le courant du 11ème mois</a:t>
            </a:r>
          </a:p>
        </p:txBody>
      </p:sp>
      <p:pic>
        <p:nvPicPr>
          <p:cNvPr id="74755" name="Content Placeholder 5">
            <a:extLst>
              <a:ext uri="{FF2B5EF4-FFF2-40B4-BE49-F238E27FC236}">
                <a16:creationId xmlns:a16="http://schemas.microsoft.com/office/drawing/2014/main" id="{257B34AD-3756-8258-56F9-10739E055C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4947"/>
          <a:stretch>
            <a:fillRect/>
          </a:stretch>
        </p:blipFill>
        <p:spPr>
          <a:xfrm>
            <a:off x="2741613" y="1154113"/>
            <a:ext cx="4027487" cy="5210175"/>
          </a:xfrm>
        </p:spPr>
      </p:pic>
      <p:sp>
        <p:nvSpPr>
          <p:cNvPr id="74756" name="Footer Placeholder 2">
            <a:extLst>
              <a:ext uri="{FF2B5EF4-FFF2-40B4-BE49-F238E27FC236}">
                <a16:creationId xmlns:a16="http://schemas.microsoft.com/office/drawing/2014/main" id="{9D8B4BFF-093C-DFCA-BA3C-BA7A548D29D1}"/>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fontAlgn="base">
              <a:spcBef>
                <a:spcPct val="0"/>
              </a:spcBef>
              <a:spcAft>
                <a:spcPct val="0"/>
              </a:spcAft>
            </a:pPr>
            <a:endParaRPr lang="fr-FR" altLang="fr-FR" sz="1000">
              <a:solidFill>
                <a:srgbClr val="898989"/>
              </a:solidFill>
            </a:endParaRPr>
          </a:p>
        </p:txBody>
      </p:sp>
      <p:sp>
        <p:nvSpPr>
          <p:cNvPr id="74757" name="Slide Number Placeholder 3">
            <a:extLst>
              <a:ext uri="{FF2B5EF4-FFF2-40B4-BE49-F238E27FC236}">
                <a16:creationId xmlns:a16="http://schemas.microsoft.com/office/drawing/2014/main" id="{EC6A1BD9-B9A1-DEA7-C1F7-F28F418B486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13EA7B46-6684-5A4D-9006-A4AB2D6F6572}" type="slidenum">
              <a:rPr lang="en-US" altLang="fr-FR" sz="1000" smtClean="0">
                <a:solidFill>
                  <a:srgbClr val="898989"/>
                </a:solidFill>
                <a:cs typeface="Arial" panose="020B0604020202020204" pitchFamily="34" charset="0"/>
              </a:rPr>
              <a:pPr/>
              <a:t>24</a:t>
            </a:fld>
            <a:endParaRPr lang="en-US" altLang="fr-FR" sz="1000">
              <a:solidFill>
                <a:srgbClr val="898989"/>
              </a:solidFill>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ECABD696-742A-BE6D-8480-8D7C526B0E67}"/>
              </a:ext>
            </a:extLst>
          </p:cNvPr>
          <p:cNvSpPr>
            <a:spLocks noGrp="1"/>
          </p:cNvSpPr>
          <p:nvPr>
            <p:ph type="title"/>
          </p:nvPr>
        </p:nvSpPr>
        <p:spPr/>
        <p:txBody>
          <a:bodyPr/>
          <a:lstStyle/>
          <a:p>
            <a:r>
              <a:rPr lang="nl-BE" altLang="fr-FR" sz="3200" b="1">
                <a:latin typeface="Arial" panose="020B0604020202020204" pitchFamily="34" charset="0"/>
                <a:cs typeface="Arial" panose="020B0604020202020204" pitchFamily="34" charset="0"/>
              </a:rPr>
              <a:t>Evaluation par l’O.A.:</a:t>
            </a:r>
            <a:br>
              <a:rPr lang="nl-BE" altLang="fr-FR" sz="3200" b="1">
                <a:latin typeface="Arial" panose="020B0604020202020204" pitchFamily="34" charset="0"/>
                <a:cs typeface="Arial" panose="020B0604020202020204" pitchFamily="34" charset="0"/>
              </a:rPr>
            </a:br>
            <a:r>
              <a:rPr lang="nl-BE" altLang="fr-FR" sz="3200" b="1">
                <a:latin typeface="Arial" panose="020B0604020202020204" pitchFamily="34" charset="0"/>
                <a:cs typeface="Arial" panose="020B0604020202020204" pitchFamily="34" charset="0"/>
              </a:rPr>
              <a:t>Ligne du temps invalidité</a:t>
            </a:r>
          </a:p>
        </p:txBody>
      </p:sp>
      <p:pic>
        <p:nvPicPr>
          <p:cNvPr id="75779" name="Content Placeholder 5">
            <a:extLst>
              <a:ext uri="{FF2B5EF4-FFF2-40B4-BE49-F238E27FC236}">
                <a16:creationId xmlns:a16="http://schemas.microsoft.com/office/drawing/2014/main" id="{702DA4FF-22AB-E4BF-64AB-96AC581EEDF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52475" y="1484313"/>
            <a:ext cx="8081963" cy="4954587"/>
          </a:xfrm>
        </p:spPr>
      </p:pic>
      <p:sp>
        <p:nvSpPr>
          <p:cNvPr id="75780" name="Footer Placeholder 2">
            <a:extLst>
              <a:ext uri="{FF2B5EF4-FFF2-40B4-BE49-F238E27FC236}">
                <a16:creationId xmlns:a16="http://schemas.microsoft.com/office/drawing/2014/main" id="{9DF3DDE7-4F4A-0F3A-EF1A-E52141CEF1F5}"/>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fontAlgn="base">
              <a:spcBef>
                <a:spcPct val="0"/>
              </a:spcBef>
              <a:spcAft>
                <a:spcPct val="0"/>
              </a:spcAft>
            </a:pPr>
            <a:endParaRPr lang="fr-FR" altLang="fr-FR" sz="1000">
              <a:solidFill>
                <a:srgbClr val="898989"/>
              </a:solidFill>
            </a:endParaRPr>
          </a:p>
        </p:txBody>
      </p:sp>
      <p:sp>
        <p:nvSpPr>
          <p:cNvPr id="75781" name="Slide Number Placeholder 3">
            <a:extLst>
              <a:ext uri="{FF2B5EF4-FFF2-40B4-BE49-F238E27FC236}">
                <a16:creationId xmlns:a16="http://schemas.microsoft.com/office/drawing/2014/main" id="{0FF75E3A-6CB7-4568-8266-3C0091FA2BE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1E62B7D2-14A6-004C-851C-84DEB927EAE9}" type="slidenum">
              <a:rPr lang="en-US" altLang="fr-FR" sz="1000" smtClean="0">
                <a:solidFill>
                  <a:srgbClr val="898989"/>
                </a:solidFill>
                <a:cs typeface="Arial" panose="020B0604020202020204" pitchFamily="34" charset="0"/>
              </a:rPr>
              <a:pPr/>
              <a:t>25</a:t>
            </a:fld>
            <a:endParaRPr lang="en-US" altLang="fr-FR" sz="1000">
              <a:solidFill>
                <a:srgbClr val="898989"/>
              </a:solidFill>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3224BB26-03CD-E217-3F08-BE6BB047701E}"/>
              </a:ext>
            </a:extLst>
          </p:cNvPr>
          <p:cNvSpPr>
            <a:spLocks noGrp="1" noChangeArrowheads="1"/>
          </p:cNvSpPr>
          <p:nvPr>
            <p:ph type="title"/>
          </p:nvPr>
        </p:nvSpPr>
        <p:spPr/>
        <p:txBody>
          <a:bodyPr/>
          <a:lstStyle/>
          <a:p>
            <a:pPr algn="r"/>
            <a:r>
              <a:rPr lang="en-GB" altLang="fr-FR"/>
              <a:t>Ré-intégration</a:t>
            </a:r>
          </a:p>
        </p:txBody>
      </p:sp>
      <p:sp>
        <p:nvSpPr>
          <p:cNvPr id="76803" name="Content Placeholder 2">
            <a:extLst>
              <a:ext uri="{FF2B5EF4-FFF2-40B4-BE49-F238E27FC236}">
                <a16:creationId xmlns:a16="http://schemas.microsoft.com/office/drawing/2014/main" id="{F9982B95-26A2-3553-10FE-CBE94CDBE75A}"/>
              </a:ext>
            </a:extLst>
          </p:cNvPr>
          <p:cNvSpPr>
            <a:spLocks noGrp="1" noChangeArrowheads="1"/>
          </p:cNvSpPr>
          <p:nvPr>
            <p:ph idx="1"/>
          </p:nvPr>
        </p:nvSpPr>
        <p:spPr/>
        <p:txBody>
          <a:bodyPr/>
          <a:lstStyle/>
          <a:p>
            <a:r>
              <a:rPr lang="en-GB" altLang="fr-FR"/>
              <a:t>Différents:</a:t>
            </a:r>
          </a:p>
          <a:p>
            <a:pPr lvl="1"/>
            <a:r>
              <a:rPr lang="en-GB" altLang="fr-FR"/>
              <a:t>Possibilités - Outils</a:t>
            </a:r>
          </a:p>
          <a:p>
            <a:pPr lvl="1"/>
            <a:r>
              <a:rPr lang="en-GB" altLang="fr-FR"/>
              <a:t>Routings</a:t>
            </a:r>
          </a:p>
          <a:p>
            <a:pPr lvl="1"/>
            <a:r>
              <a:rPr lang="en-GB" altLang="fr-FR"/>
              <a:t>Travail autorisé</a:t>
            </a:r>
          </a:p>
          <a:p>
            <a:pPr lvl="1"/>
            <a:r>
              <a:rPr lang="en-GB" altLang="fr-FR"/>
              <a:t>Coaching - formation</a:t>
            </a:r>
          </a:p>
          <a:p>
            <a:pPr lvl="1"/>
            <a:r>
              <a:rPr lang="en-GB" altLang="fr-FR"/>
              <a:t>Acteurs impliqués</a:t>
            </a:r>
          </a:p>
        </p:txBody>
      </p:sp>
      <p:sp>
        <p:nvSpPr>
          <p:cNvPr id="76804" name="Slide Number Placeholder 3">
            <a:extLst>
              <a:ext uri="{FF2B5EF4-FFF2-40B4-BE49-F238E27FC236}">
                <a16:creationId xmlns:a16="http://schemas.microsoft.com/office/drawing/2014/main" id="{4FDE1CA8-3868-6D6A-C803-563516AE678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073F6109-9537-FA46-8385-9608C48AEDDD}" type="slidenum">
              <a:rPr lang="en-US" altLang="fr-FR" sz="1400" smtClean="0"/>
              <a:pPr/>
              <a:t>26</a:t>
            </a:fld>
            <a:endParaRPr lang="en-US" altLang="fr-FR" sz="1400"/>
          </a:p>
        </p:txBody>
      </p:sp>
      <p:sp>
        <p:nvSpPr>
          <p:cNvPr id="76805" name="Footer Placeholder 4">
            <a:extLst>
              <a:ext uri="{FF2B5EF4-FFF2-40B4-BE49-F238E27FC236}">
                <a16:creationId xmlns:a16="http://schemas.microsoft.com/office/drawing/2014/main" id="{9C1CA756-F287-DB47-FA4D-70A5A7A4F035}"/>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60AB2951-7078-D25D-B208-F89EE905D56E}"/>
              </a:ext>
            </a:extLst>
          </p:cNvPr>
          <p:cNvSpPr>
            <a:spLocks noGrp="1" noChangeArrowheads="1"/>
          </p:cNvSpPr>
          <p:nvPr>
            <p:ph type="title"/>
          </p:nvPr>
        </p:nvSpPr>
        <p:spPr/>
        <p:txBody>
          <a:bodyPr/>
          <a:lstStyle/>
          <a:p>
            <a:pPr algn="r"/>
            <a:r>
              <a:rPr lang="en-GB" altLang="fr-FR"/>
              <a:t>Ré-integration: possibilités - outils</a:t>
            </a:r>
          </a:p>
        </p:txBody>
      </p:sp>
      <p:sp>
        <p:nvSpPr>
          <p:cNvPr id="3" name="Content Placeholder 2">
            <a:extLst>
              <a:ext uri="{FF2B5EF4-FFF2-40B4-BE49-F238E27FC236}">
                <a16:creationId xmlns:a16="http://schemas.microsoft.com/office/drawing/2014/main" id="{4278F8C5-A329-8D46-43A7-B1C7C87CA4B5}"/>
              </a:ext>
            </a:extLst>
          </p:cNvPr>
          <p:cNvSpPr>
            <a:spLocks noGrp="1"/>
          </p:cNvSpPr>
          <p:nvPr>
            <p:ph idx="1"/>
          </p:nvPr>
        </p:nvSpPr>
        <p:spPr/>
        <p:txBody>
          <a:bodyPr/>
          <a:lstStyle/>
          <a:p>
            <a:pPr>
              <a:defRPr/>
            </a:pPr>
            <a:r>
              <a:rPr lang="en-GB" sz="2200" dirty="0"/>
              <a:t>Objectif </a:t>
            </a:r>
            <a:r>
              <a:rPr lang="en-GB" sz="2200" dirty="0" err="1"/>
              <a:t>si</a:t>
            </a:r>
            <a:r>
              <a:rPr lang="en-GB" sz="2200" dirty="0"/>
              <a:t> l’ état de </a:t>
            </a:r>
            <a:r>
              <a:rPr lang="en-GB" sz="2200" dirty="0" err="1"/>
              <a:t>santé</a:t>
            </a:r>
            <a:r>
              <a:rPr lang="en-GB" sz="2200" dirty="0"/>
              <a:t> le </a:t>
            </a:r>
            <a:r>
              <a:rPr lang="en-GB" sz="2200" dirty="0" err="1"/>
              <a:t>permet</a:t>
            </a:r>
            <a:r>
              <a:rPr lang="en-GB" sz="2200" dirty="0"/>
              <a:t>: fin </a:t>
            </a:r>
            <a:r>
              <a:rPr lang="en-GB" sz="2200" dirty="0" err="1"/>
              <a:t>d’incapacité</a:t>
            </a:r>
            <a:r>
              <a:rPr lang="en-GB" sz="2200" dirty="0"/>
              <a:t> de travail</a:t>
            </a:r>
          </a:p>
          <a:p>
            <a:pPr lvl="1">
              <a:defRPr/>
            </a:pPr>
            <a:r>
              <a:rPr lang="en-GB" sz="2200" dirty="0"/>
              <a:t>Travail durable </a:t>
            </a:r>
            <a:r>
              <a:rPr lang="en-GB" sz="2200" dirty="0" err="1"/>
              <a:t>ét</a:t>
            </a:r>
            <a:r>
              <a:rPr lang="en-GB" sz="2200" dirty="0"/>
              <a:t> </a:t>
            </a:r>
            <a:r>
              <a:rPr lang="en-GB" sz="2200" dirty="0" err="1"/>
              <a:t>rénuméré</a:t>
            </a:r>
            <a:r>
              <a:rPr lang="en-GB" sz="2200" dirty="0"/>
              <a:t> dans le circuit </a:t>
            </a:r>
            <a:r>
              <a:rPr lang="en-GB" sz="2200" dirty="0" err="1"/>
              <a:t>économique</a:t>
            </a:r>
            <a:r>
              <a:rPr lang="en-GB" sz="2200" dirty="0"/>
              <a:t> normal</a:t>
            </a:r>
          </a:p>
          <a:p>
            <a:pPr>
              <a:defRPr/>
            </a:pPr>
            <a:r>
              <a:rPr lang="en-GB" sz="2200" dirty="0" err="1"/>
              <a:t>Contrat</a:t>
            </a:r>
            <a:r>
              <a:rPr lang="en-GB" sz="2200" dirty="0"/>
              <a:t> de travail </a:t>
            </a:r>
            <a:r>
              <a:rPr lang="en-GB" sz="2200" dirty="0" err="1"/>
              <a:t>oui</a:t>
            </a:r>
            <a:r>
              <a:rPr lang="en-GB" sz="2200" dirty="0"/>
              <a:t> </a:t>
            </a:r>
            <a:r>
              <a:rPr lang="en-GB" sz="2200" dirty="0" err="1"/>
              <a:t>ou</a:t>
            </a:r>
            <a:r>
              <a:rPr lang="en-GB" sz="2200" dirty="0"/>
              <a:t> non</a:t>
            </a:r>
          </a:p>
          <a:p>
            <a:pPr>
              <a:defRPr/>
            </a:pPr>
            <a:r>
              <a:rPr lang="en-GB" sz="2200" dirty="0"/>
              <a:t>Travail </a:t>
            </a:r>
            <a:r>
              <a:rPr lang="en-GB" sz="2200" dirty="0" err="1"/>
              <a:t>volontaire</a:t>
            </a:r>
            <a:endParaRPr lang="en-GB" sz="2200" dirty="0"/>
          </a:p>
          <a:p>
            <a:pPr>
              <a:defRPr/>
            </a:pPr>
            <a:r>
              <a:rPr lang="en-GB" sz="2200" dirty="0"/>
              <a:t>Travail </a:t>
            </a:r>
            <a:r>
              <a:rPr lang="en-GB" sz="2200" dirty="0" err="1"/>
              <a:t>autorisé</a:t>
            </a:r>
            <a:endParaRPr lang="en-GB" sz="2200" dirty="0"/>
          </a:p>
          <a:p>
            <a:pPr>
              <a:defRPr/>
            </a:pPr>
            <a:r>
              <a:rPr lang="en-GB" sz="2200" dirty="0" err="1"/>
              <a:t>Envoie</a:t>
            </a:r>
            <a:r>
              <a:rPr lang="en-GB" sz="2200" dirty="0"/>
              <a:t> </a:t>
            </a:r>
            <a:r>
              <a:rPr lang="en-GB" sz="2200" dirty="0" err="1"/>
              <a:t>vers</a:t>
            </a:r>
            <a:r>
              <a:rPr lang="en-GB" sz="2200" dirty="0"/>
              <a:t> le service regional de </a:t>
            </a:r>
            <a:r>
              <a:rPr lang="en-GB" sz="2200" dirty="0" err="1"/>
              <a:t>l’emploi</a:t>
            </a:r>
            <a:r>
              <a:rPr lang="en-GB" sz="2200" dirty="0"/>
              <a:t> (</a:t>
            </a:r>
            <a:r>
              <a:rPr lang="en-GB" sz="2200" dirty="0" err="1"/>
              <a:t>oui</a:t>
            </a:r>
            <a:r>
              <a:rPr lang="en-GB" sz="2200" dirty="0"/>
              <a:t> </a:t>
            </a:r>
            <a:r>
              <a:rPr lang="en-GB" sz="2200" dirty="0" err="1"/>
              <a:t>ou</a:t>
            </a:r>
            <a:r>
              <a:rPr lang="en-GB" sz="2200" dirty="0"/>
              <a:t> non </a:t>
            </a:r>
            <a:r>
              <a:rPr lang="en-GB" sz="2200" dirty="0" err="1"/>
              <a:t>demande</a:t>
            </a:r>
            <a:r>
              <a:rPr lang="en-GB" sz="2200" dirty="0"/>
              <a:t> de formation)</a:t>
            </a:r>
          </a:p>
          <a:p>
            <a:pPr>
              <a:defRPr/>
            </a:pPr>
            <a:r>
              <a:rPr lang="en-GB" sz="2200" dirty="0" err="1"/>
              <a:t>Catégorisation</a:t>
            </a:r>
            <a:r>
              <a:rPr lang="en-GB" sz="2200" dirty="0"/>
              <a:t> </a:t>
            </a:r>
          </a:p>
          <a:p>
            <a:pPr>
              <a:defRPr/>
            </a:pPr>
            <a:endParaRPr lang="en-GB" dirty="0"/>
          </a:p>
          <a:p>
            <a:pPr marL="0" indent="0">
              <a:buFontTx/>
              <a:buNone/>
              <a:defRPr/>
            </a:pPr>
            <a:endParaRPr lang="en-GB" dirty="0"/>
          </a:p>
          <a:p>
            <a:pPr lvl="1">
              <a:defRPr/>
            </a:pPr>
            <a:endParaRPr lang="en-GB" dirty="0"/>
          </a:p>
        </p:txBody>
      </p:sp>
      <p:sp>
        <p:nvSpPr>
          <p:cNvPr id="77828" name="Footer Placeholder 3">
            <a:extLst>
              <a:ext uri="{FF2B5EF4-FFF2-40B4-BE49-F238E27FC236}">
                <a16:creationId xmlns:a16="http://schemas.microsoft.com/office/drawing/2014/main" id="{AC9CBBAD-5BC6-F5BA-DC41-2F371452CA13}"/>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77829" name="Slide Number Placeholder 4">
            <a:extLst>
              <a:ext uri="{FF2B5EF4-FFF2-40B4-BE49-F238E27FC236}">
                <a16:creationId xmlns:a16="http://schemas.microsoft.com/office/drawing/2014/main" id="{1B69D839-A0D1-EE71-EDBB-EF8E2E04531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6904C167-377D-DE47-95A3-AC80F8877A35}" type="slidenum">
              <a:rPr lang="en-US" altLang="fr-FR" sz="1400" smtClean="0"/>
              <a:pPr/>
              <a:t>27</a:t>
            </a:fld>
            <a:endParaRPr lang="en-US" altLang="fr-FR" sz="1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EDBEC61F-E3AA-F6A4-22BA-BBE6C2F6F89F}"/>
              </a:ext>
            </a:extLst>
          </p:cNvPr>
          <p:cNvSpPr>
            <a:spLocks noGrp="1" noChangeArrowheads="1"/>
          </p:cNvSpPr>
          <p:nvPr>
            <p:ph type="title"/>
          </p:nvPr>
        </p:nvSpPr>
        <p:spPr/>
        <p:txBody>
          <a:bodyPr/>
          <a:lstStyle/>
          <a:p>
            <a:pPr algn="r"/>
            <a:r>
              <a:rPr lang="en-GB" altLang="fr-FR"/>
              <a:t>Ré-integration: routings</a:t>
            </a:r>
          </a:p>
        </p:txBody>
      </p:sp>
      <p:sp>
        <p:nvSpPr>
          <p:cNvPr id="78851" name="Footer Placeholder 3">
            <a:extLst>
              <a:ext uri="{FF2B5EF4-FFF2-40B4-BE49-F238E27FC236}">
                <a16:creationId xmlns:a16="http://schemas.microsoft.com/office/drawing/2014/main" id="{C4FA8A82-1B69-4DBA-6B57-2A509E99285E}"/>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78852" name="Slide Number Placeholder 4">
            <a:extLst>
              <a:ext uri="{FF2B5EF4-FFF2-40B4-BE49-F238E27FC236}">
                <a16:creationId xmlns:a16="http://schemas.microsoft.com/office/drawing/2014/main" id="{3A0390F4-E6F2-7EF2-3688-37EB51BDFA7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E2ADA219-279C-BB47-BB0E-8B295D89AA5D}" type="slidenum">
              <a:rPr lang="en-US" altLang="fr-FR" sz="1400" smtClean="0"/>
              <a:pPr/>
              <a:t>28</a:t>
            </a:fld>
            <a:endParaRPr lang="en-US" altLang="fr-FR" sz="1400"/>
          </a:p>
        </p:txBody>
      </p:sp>
      <p:sp>
        <p:nvSpPr>
          <p:cNvPr id="7" name="Rectangle 6">
            <a:extLst>
              <a:ext uri="{FF2B5EF4-FFF2-40B4-BE49-F238E27FC236}">
                <a16:creationId xmlns:a16="http://schemas.microsoft.com/office/drawing/2014/main" id="{6C335324-3871-BDF0-8791-77CA1BF5DCE7}"/>
              </a:ext>
            </a:extLst>
          </p:cNvPr>
          <p:cNvSpPr/>
          <p:nvPr/>
        </p:nvSpPr>
        <p:spPr>
          <a:xfrm>
            <a:off x="1116013" y="1412875"/>
            <a:ext cx="3095625"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b="1" dirty="0">
                <a:solidFill>
                  <a:schemeClr val="tx1"/>
                </a:solidFill>
                <a:cs typeface="Arial" panose="020B0604020202020204" pitchFamily="34" charset="0"/>
              </a:rPr>
              <a:t>A. Parcours via </a:t>
            </a:r>
            <a:r>
              <a:rPr lang="nl-BE" b="1" dirty="0" err="1">
                <a:solidFill>
                  <a:schemeClr val="tx1"/>
                </a:solidFill>
                <a:cs typeface="Arial" panose="020B0604020202020204" pitchFamily="34" charset="0"/>
              </a:rPr>
              <a:t>le</a:t>
            </a:r>
            <a:r>
              <a:rPr lang="nl-BE" b="1" dirty="0">
                <a:solidFill>
                  <a:schemeClr val="tx1"/>
                </a:solidFill>
                <a:cs typeface="Arial" panose="020B0604020202020204" pitchFamily="34" charset="0"/>
              </a:rPr>
              <a:t> </a:t>
            </a:r>
            <a:r>
              <a:rPr lang="nl-BE" b="1" dirty="0" err="1">
                <a:solidFill>
                  <a:schemeClr val="tx1"/>
                </a:solidFill>
                <a:cs typeface="Arial" panose="020B0604020202020204" pitchFamily="34" charset="0"/>
              </a:rPr>
              <a:t>médecin-conseil</a:t>
            </a:r>
            <a:r>
              <a:rPr lang="nl-BE" b="1" dirty="0">
                <a:solidFill>
                  <a:schemeClr val="tx1"/>
                </a:solidFill>
                <a:cs typeface="Arial" panose="020B0604020202020204" pitchFamily="34" charset="0"/>
              </a:rPr>
              <a:t> </a:t>
            </a:r>
            <a:endParaRPr lang="en-GB" b="1" dirty="0">
              <a:solidFill>
                <a:schemeClr val="tx1"/>
              </a:solidFill>
              <a:cs typeface="Arial" panose="020B0604020202020204" pitchFamily="34" charset="0"/>
            </a:endParaRPr>
          </a:p>
        </p:txBody>
      </p:sp>
      <p:sp>
        <p:nvSpPr>
          <p:cNvPr id="8" name="Rectangle 7">
            <a:extLst>
              <a:ext uri="{FF2B5EF4-FFF2-40B4-BE49-F238E27FC236}">
                <a16:creationId xmlns:a16="http://schemas.microsoft.com/office/drawing/2014/main" id="{B2FA4644-AC27-91D9-0A42-885E804FE046}"/>
              </a:ext>
            </a:extLst>
          </p:cNvPr>
          <p:cNvSpPr/>
          <p:nvPr/>
        </p:nvSpPr>
        <p:spPr>
          <a:xfrm>
            <a:off x="1116013" y="2379663"/>
            <a:ext cx="3095625" cy="541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sz="1800" i="1" dirty="0">
                <a:solidFill>
                  <a:schemeClr val="tx1"/>
                </a:solidFill>
                <a:cs typeface="Arial" panose="020B0604020202020204" pitchFamily="34" charset="0"/>
              </a:rPr>
              <a:t>Questionnaire</a:t>
            </a:r>
            <a:endParaRPr lang="en-GB" sz="1800" dirty="0">
              <a:solidFill>
                <a:schemeClr val="tx1"/>
              </a:solidFill>
              <a:cs typeface="Arial" panose="020B0604020202020204" pitchFamily="34" charset="0"/>
            </a:endParaRPr>
          </a:p>
        </p:txBody>
      </p:sp>
      <p:sp>
        <p:nvSpPr>
          <p:cNvPr id="9" name="Rectangle 8">
            <a:extLst>
              <a:ext uri="{FF2B5EF4-FFF2-40B4-BE49-F238E27FC236}">
                <a16:creationId xmlns:a16="http://schemas.microsoft.com/office/drawing/2014/main" id="{D4955377-0271-C9F7-1BFA-679F991B3F10}"/>
              </a:ext>
            </a:extLst>
          </p:cNvPr>
          <p:cNvSpPr/>
          <p:nvPr/>
        </p:nvSpPr>
        <p:spPr>
          <a:xfrm>
            <a:off x="1116013" y="3282950"/>
            <a:ext cx="3095625" cy="788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solidFill>
                  <a:schemeClr val="tx1"/>
                </a:solidFill>
                <a:cs typeface="Arial" panose="020B0604020202020204" pitchFamily="34" charset="0"/>
              </a:rPr>
              <a:t>Première évaluation des capacités restantes par le médecin-conseil : 4 catégories</a:t>
            </a:r>
            <a:endParaRPr lang="en-GB" dirty="0">
              <a:solidFill>
                <a:schemeClr val="tx1"/>
              </a:solidFill>
              <a:cs typeface="Arial" panose="020B0604020202020204" pitchFamily="34" charset="0"/>
            </a:endParaRPr>
          </a:p>
        </p:txBody>
      </p:sp>
      <p:sp>
        <p:nvSpPr>
          <p:cNvPr id="10" name="Rectangle 9">
            <a:extLst>
              <a:ext uri="{FF2B5EF4-FFF2-40B4-BE49-F238E27FC236}">
                <a16:creationId xmlns:a16="http://schemas.microsoft.com/office/drawing/2014/main" id="{82BB4CCC-0ED9-A0D2-4534-180609F56AF8}"/>
              </a:ext>
            </a:extLst>
          </p:cNvPr>
          <p:cNvSpPr/>
          <p:nvPr/>
        </p:nvSpPr>
        <p:spPr>
          <a:xfrm>
            <a:off x="1087438" y="4379913"/>
            <a:ext cx="3095625" cy="973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solidFill>
                  <a:schemeClr val="tx1"/>
                </a:solidFill>
                <a:cs typeface="Arial" panose="020B0604020202020204" pitchFamily="34" charset="0"/>
              </a:rPr>
              <a:t>Renvoi vers le coordinateur </a:t>
            </a:r>
            <a:r>
              <a:rPr lang="fr-FR" dirty="0" err="1">
                <a:solidFill>
                  <a:schemeClr val="tx1"/>
                </a:solidFill>
                <a:cs typeface="Arial" panose="020B0604020202020204" pitchFamily="34" charset="0"/>
              </a:rPr>
              <a:t>ReAT</a:t>
            </a:r>
            <a:r>
              <a:rPr lang="fr-FR" dirty="0">
                <a:solidFill>
                  <a:schemeClr val="tx1"/>
                </a:solidFill>
                <a:cs typeface="Arial" panose="020B0604020202020204" pitchFamily="34" charset="0"/>
              </a:rPr>
              <a:t> </a:t>
            </a:r>
          </a:p>
          <a:p>
            <a:pPr algn="ctr">
              <a:defRPr/>
            </a:pPr>
            <a:r>
              <a:rPr lang="fr-FR" dirty="0">
                <a:solidFill>
                  <a:schemeClr val="tx1"/>
                </a:solidFill>
                <a:cs typeface="Arial" panose="020B0604020202020204" pitchFamily="34" charset="0"/>
              </a:rPr>
              <a:t>(catégorie 4, éventuellement plus tard catégories 1 et 3)</a:t>
            </a:r>
            <a:endParaRPr lang="en-GB" dirty="0">
              <a:solidFill>
                <a:schemeClr val="tx1"/>
              </a:solidFill>
              <a:cs typeface="Arial" panose="020B0604020202020204" pitchFamily="34" charset="0"/>
            </a:endParaRPr>
          </a:p>
        </p:txBody>
      </p:sp>
      <p:sp>
        <p:nvSpPr>
          <p:cNvPr id="11" name="Rectangle 10">
            <a:extLst>
              <a:ext uri="{FF2B5EF4-FFF2-40B4-BE49-F238E27FC236}">
                <a16:creationId xmlns:a16="http://schemas.microsoft.com/office/drawing/2014/main" id="{930644A5-EB29-EF6D-011D-7E9B973D766E}"/>
              </a:ext>
            </a:extLst>
          </p:cNvPr>
          <p:cNvSpPr/>
          <p:nvPr/>
        </p:nvSpPr>
        <p:spPr>
          <a:xfrm>
            <a:off x="1116013" y="5572125"/>
            <a:ext cx="3095625" cy="954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solidFill>
                  <a:schemeClr val="tx1"/>
                </a:solidFill>
                <a:cs typeface="Arial" panose="020B0604020202020204" pitchFamily="34" charset="0"/>
              </a:rPr>
              <a:t>Organisation d’un premier moment de contact par le coordinateur </a:t>
            </a:r>
            <a:r>
              <a:rPr lang="fr-FR" dirty="0" err="1">
                <a:solidFill>
                  <a:schemeClr val="tx1"/>
                </a:solidFill>
                <a:cs typeface="Arial" panose="020B0604020202020204" pitchFamily="34" charset="0"/>
              </a:rPr>
              <a:t>ReAT</a:t>
            </a:r>
            <a:endParaRPr lang="en-GB" dirty="0">
              <a:solidFill>
                <a:schemeClr val="tx1"/>
              </a:solidFill>
              <a:cs typeface="Arial" panose="020B0604020202020204" pitchFamily="34" charset="0"/>
            </a:endParaRPr>
          </a:p>
        </p:txBody>
      </p:sp>
      <p:sp>
        <p:nvSpPr>
          <p:cNvPr id="17" name="Rectangle 16">
            <a:extLst>
              <a:ext uri="{FF2B5EF4-FFF2-40B4-BE49-F238E27FC236}">
                <a16:creationId xmlns:a16="http://schemas.microsoft.com/office/drawing/2014/main" id="{10F41564-1EB8-C995-EE94-CE5075DF4F34}"/>
              </a:ext>
            </a:extLst>
          </p:cNvPr>
          <p:cNvSpPr/>
          <p:nvPr/>
        </p:nvSpPr>
        <p:spPr>
          <a:xfrm>
            <a:off x="4849813" y="1412875"/>
            <a:ext cx="3600450"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b="1" dirty="0">
                <a:solidFill>
                  <a:schemeClr val="tx1"/>
                </a:solidFill>
                <a:cs typeface="Arial" panose="020B0604020202020204" pitchFamily="34" charset="0"/>
              </a:rPr>
              <a:t>B. </a:t>
            </a:r>
            <a:r>
              <a:rPr lang="fr-FR" b="1" dirty="0">
                <a:solidFill>
                  <a:schemeClr val="tx1"/>
                </a:solidFill>
                <a:cs typeface="Arial" panose="020B0604020202020204" pitchFamily="34" charset="0"/>
              </a:rPr>
              <a:t>Parcours via une demande spontanée du titulaire lui-même</a:t>
            </a:r>
            <a:endParaRPr lang="en-GB" b="1" dirty="0">
              <a:solidFill>
                <a:schemeClr val="tx1"/>
              </a:solidFill>
              <a:cs typeface="Arial" panose="020B0604020202020204" pitchFamily="34" charset="0"/>
            </a:endParaRPr>
          </a:p>
        </p:txBody>
      </p:sp>
      <p:sp>
        <p:nvSpPr>
          <p:cNvPr id="18" name="Rectangle 17">
            <a:extLst>
              <a:ext uri="{FF2B5EF4-FFF2-40B4-BE49-F238E27FC236}">
                <a16:creationId xmlns:a16="http://schemas.microsoft.com/office/drawing/2014/main" id="{D339D44F-1691-DD6E-ACD7-B57C2FA81310}"/>
              </a:ext>
            </a:extLst>
          </p:cNvPr>
          <p:cNvSpPr/>
          <p:nvPr/>
        </p:nvSpPr>
        <p:spPr>
          <a:xfrm>
            <a:off x="4849813" y="2384425"/>
            <a:ext cx="3609975"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sz="1800" i="1" dirty="0">
                <a:solidFill>
                  <a:schemeClr val="tx1"/>
                </a:solidFill>
                <a:latin typeface="Calibri"/>
              </a:rPr>
              <a:t>(Questionnaire)</a:t>
            </a:r>
            <a:endParaRPr lang="en-GB" sz="1800" i="1" dirty="0">
              <a:solidFill>
                <a:schemeClr val="tx1"/>
              </a:solidFill>
              <a:cs typeface="Arial" panose="020B0604020202020204" pitchFamily="34" charset="0"/>
            </a:endParaRPr>
          </a:p>
        </p:txBody>
      </p:sp>
      <p:sp>
        <p:nvSpPr>
          <p:cNvPr id="19" name="Rectangle 18">
            <a:extLst>
              <a:ext uri="{FF2B5EF4-FFF2-40B4-BE49-F238E27FC236}">
                <a16:creationId xmlns:a16="http://schemas.microsoft.com/office/drawing/2014/main" id="{1C992C79-D017-1A9D-4EA8-353E3AE0ED91}"/>
              </a:ext>
            </a:extLst>
          </p:cNvPr>
          <p:cNvSpPr/>
          <p:nvPr/>
        </p:nvSpPr>
        <p:spPr>
          <a:xfrm>
            <a:off x="4849813" y="3284538"/>
            <a:ext cx="3609975" cy="757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solidFill>
                  <a:schemeClr val="tx1"/>
                </a:solidFill>
                <a:cs typeface="Arial" panose="020B0604020202020204" pitchFamily="34" charset="0"/>
              </a:rPr>
              <a:t>Organisation d’un premier moment de contact par le coordinateur </a:t>
            </a:r>
            <a:r>
              <a:rPr lang="fr-FR" dirty="0" err="1">
                <a:solidFill>
                  <a:schemeClr val="tx1"/>
                </a:solidFill>
                <a:cs typeface="Arial" panose="020B0604020202020204" pitchFamily="34" charset="0"/>
              </a:rPr>
              <a:t>ReAT</a:t>
            </a:r>
            <a:endParaRPr lang="en-GB" dirty="0">
              <a:solidFill>
                <a:schemeClr val="tx1"/>
              </a:solidFill>
              <a:cs typeface="Arial" panose="020B0604020202020204" pitchFamily="34" charset="0"/>
            </a:endParaRPr>
          </a:p>
        </p:txBody>
      </p:sp>
      <p:sp>
        <p:nvSpPr>
          <p:cNvPr id="20" name="Rectangle 19">
            <a:extLst>
              <a:ext uri="{FF2B5EF4-FFF2-40B4-BE49-F238E27FC236}">
                <a16:creationId xmlns:a16="http://schemas.microsoft.com/office/drawing/2014/main" id="{0435BA83-2CEC-4954-735B-682E5152186A}"/>
              </a:ext>
            </a:extLst>
          </p:cNvPr>
          <p:cNvSpPr/>
          <p:nvPr/>
        </p:nvSpPr>
        <p:spPr>
          <a:xfrm>
            <a:off x="4859338" y="4365625"/>
            <a:ext cx="3600450" cy="973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solidFill>
                  <a:schemeClr val="tx1"/>
                </a:solidFill>
                <a:cs typeface="Arial" panose="020B0604020202020204" pitchFamily="34" charset="0"/>
              </a:rPr>
              <a:t>Informer le médecin-conseil et demander l’autorisation de démarrer un trajet </a:t>
            </a:r>
            <a:r>
              <a:rPr lang="fr-FR" dirty="0" err="1">
                <a:solidFill>
                  <a:schemeClr val="tx1"/>
                </a:solidFill>
                <a:cs typeface="Arial" panose="020B0604020202020204" pitchFamily="34" charset="0"/>
              </a:rPr>
              <a:t>ReAT</a:t>
            </a:r>
            <a:endParaRPr lang="fr-FR" dirty="0">
              <a:solidFill>
                <a:schemeClr val="tx1"/>
              </a:solidFill>
              <a:cs typeface="Arial" panose="020B0604020202020204" pitchFamily="34" charset="0"/>
            </a:endParaRPr>
          </a:p>
        </p:txBody>
      </p:sp>
      <p:sp>
        <p:nvSpPr>
          <p:cNvPr id="21" name="Rectangle 20">
            <a:extLst>
              <a:ext uri="{FF2B5EF4-FFF2-40B4-BE49-F238E27FC236}">
                <a16:creationId xmlns:a16="http://schemas.microsoft.com/office/drawing/2014/main" id="{886A0EDF-438B-7CE3-C538-4C887B07F8F2}"/>
              </a:ext>
            </a:extLst>
          </p:cNvPr>
          <p:cNvSpPr/>
          <p:nvPr/>
        </p:nvSpPr>
        <p:spPr>
          <a:xfrm>
            <a:off x="4849813" y="5589588"/>
            <a:ext cx="3609975" cy="962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solidFill>
                  <a:schemeClr val="tx1"/>
                </a:solidFill>
                <a:cs typeface="Arial" panose="020B0604020202020204" pitchFamily="34" charset="0"/>
              </a:rPr>
              <a:t>(organisation d’un nouvel entretien de contact après une décision négative du médecin-conseil)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a:extLst>
              <a:ext uri="{FF2B5EF4-FFF2-40B4-BE49-F238E27FC236}">
                <a16:creationId xmlns:a16="http://schemas.microsoft.com/office/drawing/2014/main" id="{E4291274-A151-0866-2E7E-B6E12C4086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333375"/>
            <a:ext cx="8866188" cy="604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Footer Placeholder 1">
            <a:extLst>
              <a:ext uri="{FF2B5EF4-FFF2-40B4-BE49-F238E27FC236}">
                <a16:creationId xmlns:a16="http://schemas.microsoft.com/office/drawing/2014/main" id="{7316A0F5-F44F-4ED4-1592-FE4629FB2F4D}"/>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solidFill>
                <a:srgbClr val="000000"/>
              </a:solidFill>
            </a:endParaRPr>
          </a:p>
        </p:txBody>
      </p:sp>
      <p:sp>
        <p:nvSpPr>
          <p:cNvPr id="79876" name="Slide Number Placeholder 3">
            <a:extLst>
              <a:ext uri="{FF2B5EF4-FFF2-40B4-BE49-F238E27FC236}">
                <a16:creationId xmlns:a16="http://schemas.microsoft.com/office/drawing/2014/main" id="{30CE40A5-4241-B720-07D2-70924C6AD0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80E7ECF2-D795-A04D-A40B-8E34786B1054}" type="slidenum">
              <a:rPr lang="en-US" altLang="fr-FR" sz="1400" smtClean="0">
                <a:solidFill>
                  <a:srgbClr val="000000"/>
                </a:solidFill>
              </a:rPr>
              <a:pPr/>
              <a:t>29</a:t>
            </a:fld>
            <a:endParaRPr lang="en-US" altLang="fr-FR" sz="140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BBBA4C7C-F98E-E3E1-57E3-0B3BA2904A31}"/>
              </a:ext>
            </a:extLst>
          </p:cNvPr>
          <p:cNvSpPr>
            <a:spLocks noGrp="1" noChangeArrowheads="1"/>
          </p:cNvSpPr>
          <p:nvPr>
            <p:ph type="title"/>
          </p:nvPr>
        </p:nvSpPr>
        <p:spPr/>
        <p:txBody>
          <a:bodyPr/>
          <a:lstStyle/>
          <a:p>
            <a:pPr algn="r"/>
            <a:r>
              <a:rPr lang="en-GB" altLang="fr-FR"/>
              <a:t>Ré-integration: routings</a:t>
            </a:r>
          </a:p>
        </p:txBody>
      </p:sp>
      <p:sp>
        <p:nvSpPr>
          <p:cNvPr id="80899" name="Content Placeholder 2">
            <a:extLst>
              <a:ext uri="{FF2B5EF4-FFF2-40B4-BE49-F238E27FC236}">
                <a16:creationId xmlns:a16="http://schemas.microsoft.com/office/drawing/2014/main" id="{958053D7-464A-269D-AAE2-35169BD19544}"/>
              </a:ext>
            </a:extLst>
          </p:cNvPr>
          <p:cNvSpPr>
            <a:spLocks noGrp="1" noChangeArrowheads="1"/>
          </p:cNvSpPr>
          <p:nvPr>
            <p:ph idx="1"/>
          </p:nvPr>
        </p:nvSpPr>
        <p:spPr/>
        <p:txBody>
          <a:bodyPr/>
          <a:lstStyle/>
          <a:p>
            <a:r>
              <a:rPr lang="en-GB" altLang="fr-FR"/>
              <a:t>Projet pilote: routing C</a:t>
            </a:r>
          </a:p>
          <a:p>
            <a:pPr lvl="1"/>
            <a:r>
              <a:rPr lang="en-GB" altLang="fr-FR">
                <a:sym typeface="Symbol" pitchFamily="2" charset="2"/>
              </a:rPr>
              <a:t>Contact spontané de l’assuré vers le SRE</a:t>
            </a:r>
          </a:p>
          <a:p>
            <a:pPr lvl="1"/>
            <a:r>
              <a:rPr lang="en-GB" altLang="fr-FR">
                <a:sym typeface="Symbol" pitchFamily="2" charset="2"/>
              </a:rPr>
              <a:t> 1 ans</a:t>
            </a:r>
          </a:p>
          <a:p>
            <a:r>
              <a:rPr lang="en-GB" altLang="fr-FR">
                <a:sym typeface="Symbol" pitchFamily="2" charset="2"/>
              </a:rPr>
              <a:t>A prévoir: routing au près du médecin du travail</a:t>
            </a:r>
            <a:endParaRPr lang="en-GB" altLang="fr-FR"/>
          </a:p>
        </p:txBody>
      </p:sp>
      <p:sp>
        <p:nvSpPr>
          <p:cNvPr id="80900" name="Footer Placeholder 3">
            <a:extLst>
              <a:ext uri="{FF2B5EF4-FFF2-40B4-BE49-F238E27FC236}">
                <a16:creationId xmlns:a16="http://schemas.microsoft.com/office/drawing/2014/main" id="{038F8048-8F52-3900-443C-CB46F75327A7}"/>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0901" name="Slide Number Placeholder 4">
            <a:extLst>
              <a:ext uri="{FF2B5EF4-FFF2-40B4-BE49-F238E27FC236}">
                <a16:creationId xmlns:a16="http://schemas.microsoft.com/office/drawing/2014/main" id="{3DF5BF21-B82C-3971-DDDF-131F801293B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05B2A7F7-63C8-1647-B46B-52D654A392A4}" type="slidenum">
              <a:rPr lang="en-US" altLang="fr-FR" sz="1400" smtClean="0"/>
              <a:pPr/>
              <a:t>30</a:t>
            </a:fld>
            <a:endParaRPr lang="en-US" altLang="fr-FR" sz="14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a:extLst>
              <a:ext uri="{FF2B5EF4-FFF2-40B4-BE49-F238E27FC236}">
                <a16:creationId xmlns:a16="http://schemas.microsoft.com/office/drawing/2014/main" id="{4B20C68C-E2B8-CA1B-E434-0F34A93FE8C1}"/>
              </a:ext>
            </a:extLst>
          </p:cNvPr>
          <p:cNvSpPr>
            <a:spLocks noGrp="1" noChangeArrowheads="1"/>
          </p:cNvSpPr>
          <p:nvPr>
            <p:ph type="title"/>
          </p:nvPr>
        </p:nvSpPr>
        <p:spPr/>
        <p:txBody>
          <a:bodyPr/>
          <a:lstStyle/>
          <a:p>
            <a:pPr algn="r"/>
            <a:r>
              <a:rPr lang="en-GB" altLang="fr-FR"/>
              <a:t>Ré-integration: le travail autorisé</a:t>
            </a:r>
          </a:p>
        </p:txBody>
      </p:sp>
      <p:sp>
        <p:nvSpPr>
          <p:cNvPr id="3" name="Content Placeholder 2">
            <a:extLst>
              <a:ext uri="{FF2B5EF4-FFF2-40B4-BE49-F238E27FC236}">
                <a16:creationId xmlns:a16="http://schemas.microsoft.com/office/drawing/2014/main" id="{EAF6DE99-D667-C4F4-C6AF-A52C0E9B824E}"/>
              </a:ext>
            </a:extLst>
          </p:cNvPr>
          <p:cNvSpPr>
            <a:spLocks noGrp="1"/>
          </p:cNvSpPr>
          <p:nvPr>
            <p:ph idx="1"/>
          </p:nvPr>
        </p:nvSpPr>
        <p:spPr/>
        <p:txBody>
          <a:bodyPr/>
          <a:lstStyle/>
          <a:p>
            <a:pPr>
              <a:spcBef>
                <a:spcPts val="1200"/>
              </a:spcBef>
              <a:spcAft>
                <a:spcPts val="600"/>
              </a:spcAft>
              <a:buClr>
                <a:schemeClr val="accent3">
                  <a:lumMod val="75000"/>
                </a:schemeClr>
              </a:buClr>
              <a:buFont typeface="Arial" charset="0"/>
              <a:buChar char="•"/>
              <a:defRPr/>
            </a:pPr>
            <a:r>
              <a:rPr lang="fr-FR" sz="2800" b="1" dirty="0">
                <a:cs typeface="Arial" panose="020B0604020202020204" pitchFamily="34" charset="0"/>
              </a:rPr>
              <a:t>L’article 100 § 2 </a:t>
            </a:r>
            <a:r>
              <a:rPr lang="fr-FR" sz="2800" dirty="0">
                <a:cs typeface="Arial" panose="020B0604020202020204" pitchFamily="34" charset="0"/>
              </a:rPr>
              <a:t>définit la possibilité pour un travailleur d’être autorisé à exercer un travail tout en conservant le droit aux indemnités d’incapacité de travail ou d’invalidité : </a:t>
            </a:r>
          </a:p>
          <a:p>
            <a:pPr>
              <a:spcBef>
                <a:spcPts val="1200"/>
              </a:spcBef>
              <a:spcAft>
                <a:spcPts val="600"/>
              </a:spcAft>
              <a:buClr>
                <a:schemeClr val="accent3">
                  <a:lumMod val="75000"/>
                </a:schemeClr>
              </a:buClr>
              <a:buFont typeface="Arial" charset="0"/>
              <a:buChar char="•"/>
              <a:defRPr/>
            </a:pPr>
            <a:r>
              <a:rPr lang="fr-FR" sz="2800" b="1" dirty="0">
                <a:cs typeface="Arial" panose="020B0604020202020204" pitchFamily="34" charset="0"/>
              </a:rPr>
              <a:t>Est reconnu comme étant incapable de travailler, le travailleur qui reprend un travail autorisé à condition que, sur le plan médical, il conserve une réduction de sa capacité d'au moins 50 p.c. </a:t>
            </a:r>
            <a:endParaRPr lang="en-US" sz="2800" dirty="0">
              <a:cs typeface="Arial" panose="020B0604020202020204" pitchFamily="34" charset="0"/>
            </a:endParaRPr>
          </a:p>
          <a:p>
            <a:pPr>
              <a:defRPr/>
            </a:pPr>
            <a:endParaRPr lang="en-GB" dirty="0">
              <a:highlight>
                <a:srgbClr val="FFFF00"/>
              </a:highlight>
            </a:endParaRPr>
          </a:p>
        </p:txBody>
      </p:sp>
      <p:sp>
        <p:nvSpPr>
          <p:cNvPr id="81924" name="Footer Placeholder 3">
            <a:extLst>
              <a:ext uri="{FF2B5EF4-FFF2-40B4-BE49-F238E27FC236}">
                <a16:creationId xmlns:a16="http://schemas.microsoft.com/office/drawing/2014/main" id="{FB291AA8-4333-2176-6ADE-15BED5AEBAC0}"/>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1925" name="Slide Number Placeholder 4">
            <a:extLst>
              <a:ext uri="{FF2B5EF4-FFF2-40B4-BE49-F238E27FC236}">
                <a16:creationId xmlns:a16="http://schemas.microsoft.com/office/drawing/2014/main" id="{29418A62-DF48-8E97-0F02-2B32305E451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D6542192-2005-2641-BA36-5C3580D9A0F7}" type="slidenum">
              <a:rPr lang="en-US" altLang="fr-FR" sz="1400" smtClean="0"/>
              <a:pPr/>
              <a:t>31</a:t>
            </a:fld>
            <a:endParaRPr lang="en-US" altLang="fr-FR" sz="14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EBB61479-12AE-75CD-3B79-B15B747AE334}"/>
              </a:ext>
            </a:extLst>
          </p:cNvPr>
          <p:cNvSpPr>
            <a:spLocks noGrp="1" noChangeArrowheads="1"/>
          </p:cNvSpPr>
          <p:nvPr>
            <p:ph type="title"/>
          </p:nvPr>
        </p:nvSpPr>
        <p:spPr/>
        <p:txBody>
          <a:bodyPr/>
          <a:lstStyle/>
          <a:p>
            <a:pPr algn="r"/>
            <a:r>
              <a:rPr lang="en-GB" altLang="fr-FR"/>
              <a:t>Ré-integration: le travail autorisé</a:t>
            </a:r>
          </a:p>
        </p:txBody>
      </p:sp>
      <p:sp>
        <p:nvSpPr>
          <p:cNvPr id="3" name="Content Placeholder 2">
            <a:extLst>
              <a:ext uri="{FF2B5EF4-FFF2-40B4-BE49-F238E27FC236}">
                <a16:creationId xmlns:a16="http://schemas.microsoft.com/office/drawing/2014/main" id="{4504EC89-97E4-855F-DBB3-A6A11E2DC508}"/>
              </a:ext>
            </a:extLst>
          </p:cNvPr>
          <p:cNvSpPr>
            <a:spLocks noGrp="1"/>
          </p:cNvSpPr>
          <p:nvPr>
            <p:ph idx="1"/>
          </p:nvPr>
        </p:nvSpPr>
        <p:spPr/>
        <p:txBody>
          <a:bodyPr/>
          <a:lstStyle/>
          <a:p>
            <a:pPr>
              <a:buClr>
                <a:schemeClr val="accent3">
                  <a:lumMod val="75000"/>
                </a:schemeClr>
              </a:buClr>
              <a:buFont typeface="Arial" charset="0"/>
              <a:buChar char="•"/>
              <a:defRPr/>
            </a:pPr>
            <a:r>
              <a:rPr lang="fr-BE" sz="2400" dirty="0">
                <a:cs typeface="Arial" panose="020B0604020202020204" pitchFamily="34" charset="0"/>
              </a:rPr>
              <a:t>Perte de 50% de capacité d’un point de vue médical</a:t>
            </a:r>
          </a:p>
          <a:p>
            <a:pPr>
              <a:buClr>
                <a:schemeClr val="accent3">
                  <a:lumMod val="75000"/>
                </a:schemeClr>
              </a:buClr>
              <a:buFont typeface="Arial" charset="0"/>
              <a:buChar char="•"/>
              <a:defRPr/>
            </a:pPr>
            <a:r>
              <a:rPr lang="fr-BE" sz="2400" dirty="0">
                <a:cs typeface="Arial" panose="020B0604020202020204" pitchFamily="34" charset="0"/>
              </a:rPr>
              <a:t>Critère distinct de la perte de capacité de gain</a:t>
            </a:r>
          </a:p>
          <a:p>
            <a:pPr>
              <a:buClr>
                <a:schemeClr val="accent3">
                  <a:lumMod val="75000"/>
                </a:schemeClr>
              </a:buClr>
              <a:buFont typeface="Arial" charset="0"/>
              <a:buChar char="•"/>
              <a:defRPr/>
            </a:pPr>
            <a:r>
              <a:rPr lang="fr-BE" sz="2400" dirty="0">
                <a:cs typeface="Arial" panose="020B0604020202020204" pitchFamily="34" charset="0"/>
              </a:rPr>
              <a:t>Très souple</a:t>
            </a:r>
          </a:p>
          <a:p>
            <a:pPr>
              <a:buClr>
                <a:schemeClr val="accent3">
                  <a:lumMod val="75000"/>
                </a:schemeClr>
              </a:buClr>
              <a:buFont typeface="Arial" charset="0"/>
              <a:buChar char="•"/>
              <a:defRPr/>
            </a:pPr>
            <a:r>
              <a:rPr lang="fr-BE" sz="2400" dirty="0">
                <a:cs typeface="Arial" panose="020B0604020202020204" pitchFamily="34" charset="0"/>
              </a:rPr>
              <a:t>Temps partiel, </a:t>
            </a:r>
            <a:r>
              <a:rPr lang="fr-BE" sz="2400" u="sng" dirty="0">
                <a:cs typeface="Arial" panose="020B0604020202020204" pitchFamily="34" charset="0"/>
              </a:rPr>
              <a:t>et pas seulement 50% de l’horaire de départ </a:t>
            </a:r>
          </a:p>
          <a:p>
            <a:pPr>
              <a:buClr>
                <a:schemeClr val="accent3">
                  <a:lumMod val="75000"/>
                </a:schemeClr>
              </a:buClr>
              <a:buFont typeface="Arial" charset="0"/>
              <a:buChar char="•"/>
              <a:defRPr/>
            </a:pPr>
            <a:r>
              <a:rPr lang="fr-BE" sz="2400" dirty="0">
                <a:cs typeface="Arial" panose="020B0604020202020204" pitchFamily="34" charset="0"/>
              </a:rPr>
              <a:t>Volume partiel, éventuellement avec temps complet notion de perte de rendement)</a:t>
            </a:r>
          </a:p>
          <a:p>
            <a:pPr>
              <a:buClr>
                <a:schemeClr val="accent3">
                  <a:lumMod val="75000"/>
                </a:schemeClr>
              </a:buClr>
              <a:buFont typeface="Arial" charset="0"/>
              <a:buChar char="•"/>
              <a:defRPr/>
            </a:pPr>
            <a:r>
              <a:rPr lang="fr-BE" sz="2400" dirty="0">
                <a:cs typeface="Arial" panose="020B0604020202020204" pitchFamily="34" charset="0"/>
              </a:rPr>
              <a:t>Progressif (pour 1 mois , pour 6 mois ?, 10h-20h-30 h?)</a:t>
            </a:r>
          </a:p>
          <a:p>
            <a:pPr>
              <a:buClr>
                <a:schemeClr val="accent3">
                  <a:lumMod val="75000"/>
                </a:schemeClr>
              </a:buClr>
              <a:buFont typeface="Arial" charset="0"/>
              <a:buChar char="•"/>
              <a:defRPr/>
            </a:pPr>
            <a:r>
              <a:rPr lang="fr-BE" sz="2400" dirty="0">
                <a:cs typeface="Arial" panose="020B0604020202020204" pitchFamily="34" charset="0"/>
              </a:rPr>
              <a:t>Longue durée</a:t>
            </a:r>
          </a:p>
          <a:p>
            <a:pPr>
              <a:buClr>
                <a:schemeClr val="accent3">
                  <a:lumMod val="75000"/>
                </a:schemeClr>
              </a:buClr>
              <a:buFont typeface="Arial" charset="0"/>
              <a:buChar char="•"/>
              <a:defRPr/>
            </a:pPr>
            <a:r>
              <a:rPr lang="fr-BE" sz="2400" dirty="0">
                <a:cs typeface="Arial" panose="020B0604020202020204" pitchFamily="34" charset="0"/>
              </a:rPr>
              <a:t>Deux ans - prolongation</a:t>
            </a:r>
            <a:endParaRPr lang="en-GB" sz="2400" dirty="0"/>
          </a:p>
        </p:txBody>
      </p:sp>
      <p:sp>
        <p:nvSpPr>
          <p:cNvPr id="82948" name="Footer Placeholder 3">
            <a:extLst>
              <a:ext uri="{FF2B5EF4-FFF2-40B4-BE49-F238E27FC236}">
                <a16:creationId xmlns:a16="http://schemas.microsoft.com/office/drawing/2014/main" id="{D883677C-70CC-3CF1-B8CD-1012CF36181C}"/>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2949" name="Slide Number Placeholder 4">
            <a:extLst>
              <a:ext uri="{FF2B5EF4-FFF2-40B4-BE49-F238E27FC236}">
                <a16:creationId xmlns:a16="http://schemas.microsoft.com/office/drawing/2014/main" id="{49CE7600-6728-84A4-8AEB-6EB44B143E0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075E6063-2260-DF4C-9821-3E414D602173}" type="slidenum">
              <a:rPr lang="en-US" altLang="fr-FR" sz="1400" smtClean="0"/>
              <a:pPr/>
              <a:t>32</a:t>
            </a:fld>
            <a:endParaRPr lang="en-US" altLang="fr-FR" sz="1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a:extLst>
              <a:ext uri="{FF2B5EF4-FFF2-40B4-BE49-F238E27FC236}">
                <a16:creationId xmlns:a16="http://schemas.microsoft.com/office/drawing/2014/main" id="{16BC0966-2A35-BDB0-54DD-D0FFF737456F}"/>
              </a:ext>
            </a:extLst>
          </p:cNvPr>
          <p:cNvSpPr>
            <a:spLocks noGrp="1" noChangeArrowheads="1"/>
          </p:cNvSpPr>
          <p:nvPr>
            <p:ph type="title"/>
          </p:nvPr>
        </p:nvSpPr>
        <p:spPr/>
        <p:txBody>
          <a:bodyPr/>
          <a:lstStyle/>
          <a:p>
            <a:pPr algn="r"/>
            <a:r>
              <a:rPr lang="en-GB" altLang="fr-FR"/>
              <a:t>Ré-integration: le travail autorisé</a:t>
            </a:r>
          </a:p>
        </p:txBody>
      </p:sp>
      <p:sp>
        <p:nvSpPr>
          <p:cNvPr id="3" name="Content Placeholder 2">
            <a:extLst>
              <a:ext uri="{FF2B5EF4-FFF2-40B4-BE49-F238E27FC236}">
                <a16:creationId xmlns:a16="http://schemas.microsoft.com/office/drawing/2014/main" id="{87B8E7D5-508A-D6B6-FE59-4A19CF191C44}"/>
              </a:ext>
            </a:extLst>
          </p:cNvPr>
          <p:cNvSpPr>
            <a:spLocks noGrp="1"/>
          </p:cNvSpPr>
          <p:nvPr>
            <p:ph idx="1"/>
          </p:nvPr>
        </p:nvSpPr>
        <p:spPr/>
        <p:txBody>
          <a:bodyPr/>
          <a:lstStyle/>
          <a:p>
            <a:pPr marL="0" indent="0">
              <a:buClr>
                <a:schemeClr val="accent3"/>
              </a:buClr>
              <a:buFont typeface="Arial" charset="0"/>
              <a:buNone/>
              <a:defRPr/>
            </a:pPr>
            <a:r>
              <a:rPr lang="fr-BE" sz="2000" b="1" dirty="0">
                <a:cs typeface="Arial" pitchFamily="34" charset="0"/>
              </a:rPr>
              <a:t>Période de salaire garanti</a:t>
            </a:r>
          </a:p>
          <a:p>
            <a:pPr>
              <a:lnSpc>
                <a:spcPct val="120000"/>
              </a:lnSpc>
              <a:spcBef>
                <a:spcPts val="600"/>
              </a:spcBef>
              <a:spcAft>
                <a:spcPts val="600"/>
              </a:spcAft>
              <a:buClr>
                <a:schemeClr val="accent3"/>
              </a:buClr>
              <a:defRPr/>
            </a:pPr>
            <a:r>
              <a:rPr lang="fr-BE" sz="2000" dirty="0">
                <a:cs typeface="Arial" pitchFamily="34" charset="0"/>
              </a:rPr>
              <a:t>L’assuré peut reprendre partiellement le travail, avec l’autorisation du médecin conseil.</a:t>
            </a:r>
          </a:p>
          <a:p>
            <a:pPr>
              <a:lnSpc>
                <a:spcPct val="120000"/>
              </a:lnSpc>
              <a:spcBef>
                <a:spcPts val="600"/>
              </a:spcBef>
              <a:spcAft>
                <a:spcPts val="600"/>
              </a:spcAft>
              <a:buClr>
                <a:schemeClr val="accent3"/>
              </a:buClr>
              <a:defRPr/>
            </a:pPr>
            <a:r>
              <a:rPr lang="fr-BE" sz="2000" dirty="0">
                <a:cs typeface="Arial" pitchFamily="34" charset="0"/>
              </a:rPr>
              <a:t>Dès qu’il y a reprise du travail, le salaire garanti cesse d’être versé par l’employeur </a:t>
            </a:r>
            <a:r>
              <a:rPr lang="fr-BE" sz="2000" dirty="0">
                <a:cs typeface="Arial" pitchFamily="34" charset="0"/>
                <a:sym typeface="Wingdings" pitchFamily="2" charset="2"/>
              </a:rPr>
              <a:t> le travailleur perçoit un revenu correspondant aux heures prestées.</a:t>
            </a:r>
          </a:p>
          <a:p>
            <a:pPr>
              <a:lnSpc>
                <a:spcPct val="120000"/>
              </a:lnSpc>
              <a:spcBef>
                <a:spcPts val="600"/>
              </a:spcBef>
              <a:spcAft>
                <a:spcPts val="600"/>
              </a:spcAft>
              <a:buClr>
                <a:schemeClr val="accent3"/>
              </a:buClr>
              <a:defRPr/>
            </a:pPr>
            <a:r>
              <a:rPr lang="fr-FR" sz="2000" dirty="0">
                <a:cs typeface="Arial" pitchFamily="34" charset="0"/>
                <a:sym typeface="Wingdings" pitchFamily="2" charset="2"/>
              </a:rPr>
              <a:t>L'intéressé peut alors demander une allocation d'incapacité de travail calculée sur la base de la perte de salaire établie au moment où l'incapacité de travail a commencé. </a:t>
            </a:r>
            <a:endParaRPr lang="fr-BE" sz="2000" dirty="0">
              <a:cs typeface="Arial" pitchFamily="34" charset="0"/>
              <a:sym typeface="Wingdings" pitchFamily="2" charset="2"/>
            </a:endParaRPr>
          </a:p>
          <a:p>
            <a:pPr>
              <a:lnSpc>
                <a:spcPct val="120000"/>
              </a:lnSpc>
              <a:spcBef>
                <a:spcPts val="600"/>
              </a:spcBef>
              <a:spcAft>
                <a:spcPts val="600"/>
              </a:spcAft>
              <a:buClr>
                <a:schemeClr val="accent3"/>
              </a:buClr>
              <a:defRPr/>
            </a:pPr>
            <a:r>
              <a:rPr lang="fr-FR" sz="2000" dirty="0">
                <a:cs typeface="Arial" pitchFamily="34" charset="0"/>
                <a:sym typeface="Wingdings" pitchFamily="2" charset="2"/>
              </a:rPr>
              <a:t> </a:t>
            </a:r>
            <a:endParaRPr lang="fr-BE" sz="2000" dirty="0"/>
          </a:p>
          <a:p>
            <a:pPr>
              <a:defRPr/>
            </a:pPr>
            <a:endParaRPr lang="en-GB" dirty="0"/>
          </a:p>
        </p:txBody>
      </p:sp>
      <p:sp>
        <p:nvSpPr>
          <p:cNvPr id="83972" name="Footer Placeholder 3">
            <a:extLst>
              <a:ext uri="{FF2B5EF4-FFF2-40B4-BE49-F238E27FC236}">
                <a16:creationId xmlns:a16="http://schemas.microsoft.com/office/drawing/2014/main" id="{56E8723B-D2FB-F30E-D39C-1DD618226FB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3973" name="Slide Number Placeholder 4">
            <a:extLst>
              <a:ext uri="{FF2B5EF4-FFF2-40B4-BE49-F238E27FC236}">
                <a16:creationId xmlns:a16="http://schemas.microsoft.com/office/drawing/2014/main" id="{09E1DE40-0604-234F-FF80-79472A388FA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218E0A1A-FB82-B044-A978-1C2BE534E01A}" type="slidenum">
              <a:rPr lang="en-US" altLang="fr-FR" sz="1400" smtClean="0"/>
              <a:pPr/>
              <a:t>33</a:t>
            </a:fld>
            <a:endParaRPr lang="en-US" altLang="fr-FR" sz="1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F05765EB-73B1-F98A-E690-BA4A484892C7}"/>
              </a:ext>
            </a:extLst>
          </p:cNvPr>
          <p:cNvSpPr>
            <a:spLocks noGrp="1" noChangeArrowheads="1"/>
          </p:cNvSpPr>
          <p:nvPr>
            <p:ph type="title"/>
          </p:nvPr>
        </p:nvSpPr>
        <p:spPr/>
        <p:txBody>
          <a:bodyPr/>
          <a:lstStyle/>
          <a:p>
            <a:pPr algn="r"/>
            <a:r>
              <a:rPr lang="en-GB" altLang="fr-FR"/>
              <a:t>Ré-integration: le travail autorisé</a:t>
            </a:r>
          </a:p>
        </p:txBody>
      </p:sp>
      <p:sp>
        <p:nvSpPr>
          <p:cNvPr id="3" name="Content Placeholder 2">
            <a:extLst>
              <a:ext uri="{FF2B5EF4-FFF2-40B4-BE49-F238E27FC236}">
                <a16:creationId xmlns:a16="http://schemas.microsoft.com/office/drawing/2014/main" id="{9B873C6C-4DC6-F850-10CD-8B9A6A8E7643}"/>
              </a:ext>
            </a:extLst>
          </p:cNvPr>
          <p:cNvSpPr>
            <a:spLocks noGrp="1"/>
          </p:cNvSpPr>
          <p:nvPr>
            <p:ph idx="1"/>
          </p:nvPr>
        </p:nvSpPr>
        <p:spPr/>
        <p:txBody>
          <a:bodyPr/>
          <a:lstStyle/>
          <a:p>
            <a:pPr marL="0" indent="0">
              <a:buClr>
                <a:schemeClr val="accent3">
                  <a:lumMod val="75000"/>
                </a:schemeClr>
              </a:buClr>
              <a:buFontTx/>
              <a:buNone/>
              <a:defRPr/>
            </a:pPr>
            <a:r>
              <a:rPr lang="fr-FR" sz="1800" b="1" dirty="0">
                <a:cs typeface="Arial" pitchFamily="34" charset="0"/>
              </a:rPr>
              <a:t>Pendant l’ IT primaire et invalidité:</a:t>
            </a:r>
          </a:p>
          <a:p>
            <a:pPr>
              <a:buClr>
                <a:schemeClr val="accent3">
                  <a:lumMod val="75000"/>
                </a:schemeClr>
              </a:buClr>
              <a:defRPr/>
            </a:pPr>
            <a:r>
              <a:rPr lang="fr-FR" sz="1800" dirty="0">
                <a:cs typeface="Arial" pitchFamily="34" charset="0"/>
              </a:rPr>
              <a:t>La reprise du travail est indiquée à la mutuelle au plus tard le 1er jour ouvrable précédant immédiatement la reprise (partielle) du travail.</a:t>
            </a:r>
          </a:p>
          <a:p>
            <a:pPr>
              <a:buClr>
                <a:schemeClr val="accent3">
                  <a:lumMod val="75000"/>
                </a:schemeClr>
              </a:buClr>
              <a:defRPr/>
            </a:pPr>
            <a:r>
              <a:rPr lang="fr-FR" sz="1800" dirty="0">
                <a:cs typeface="Arial" pitchFamily="34" charset="0"/>
              </a:rPr>
              <a:t>Demander l'autorisation au médecin conseil de la mutuelle pour la reprise du travail.</a:t>
            </a:r>
          </a:p>
          <a:p>
            <a:pPr>
              <a:buClr>
                <a:schemeClr val="accent3">
                  <a:lumMod val="75000"/>
                </a:schemeClr>
              </a:buClr>
              <a:defRPr/>
            </a:pPr>
            <a:r>
              <a:rPr lang="fr-FR" sz="1800" dirty="0">
                <a:cs typeface="Arial" pitchFamily="34" charset="0"/>
              </a:rPr>
              <a:t>On peut déjà commencer avec un travail adapté, avant de recevoir l'autorisation écrite du médecin conseil de la mutuelle.</a:t>
            </a:r>
          </a:p>
          <a:p>
            <a:pPr>
              <a:buClr>
                <a:schemeClr val="accent3">
                  <a:lumMod val="75000"/>
                </a:schemeClr>
              </a:buClr>
              <a:defRPr/>
            </a:pPr>
            <a:r>
              <a:rPr lang="fr-FR" sz="1800" dirty="0">
                <a:cs typeface="Arial" pitchFamily="34" charset="0"/>
              </a:rPr>
              <a:t>Le médecin conseil a une durée maximale de 30 jours ouvrables, à partir de la reprise du travail, pour délivrer une autorisation écrite.</a:t>
            </a:r>
          </a:p>
          <a:p>
            <a:pPr>
              <a:buClr>
                <a:schemeClr val="accent3">
                  <a:lumMod val="75000"/>
                </a:schemeClr>
              </a:buClr>
              <a:defRPr/>
            </a:pPr>
            <a:r>
              <a:rPr lang="fr-FR" sz="1800" dirty="0">
                <a:cs typeface="Arial" pitchFamily="34" charset="0"/>
              </a:rPr>
              <a:t>Le médecin conseil de la mutuelle peut accorder l'autorisation de faire un travail adapté si la personne en incapacité de travail remplit les conditions suivantes:</a:t>
            </a:r>
          </a:p>
          <a:p>
            <a:pPr>
              <a:buClr>
                <a:schemeClr val="accent3">
                  <a:lumMod val="75000"/>
                </a:schemeClr>
              </a:buClr>
              <a:defRPr/>
            </a:pPr>
            <a:r>
              <a:rPr lang="fr-FR" sz="1800" dirty="0">
                <a:cs typeface="Arial" pitchFamily="34" charset="0"/>
              </a:rPr>
              <a:t>La personne va effectuer un travail adapté à la maladie qu'il / elle a;</a:t>
            </a:r>
            <a:br>
              <a:rPr lang="fr-FR" sz="1800" dirty="0">
                <a:cs typeface="Arial" pitchFamily="34" charset="0"/>
              </a:rPr>
            </a:br>
            <a:endParaRPr lang="en-GB" sz="1800" dirty="0"/>
          </a:p>
        </p:txBody>
      </p:sp>
      <p:sp>
        <p:nvSpPr>
          <p:cNvPr id="84996" name="Footer Placeholder 3">
            <a:extLst>
              <a:ext uri="{FF2B5EF4-FFF2-40B4-BE49-F238E27FC236}">
                <a16:creationId xmlns:a16="http://schemas.microsoft.com/office/drawing/2014/main" id="{C4E17DD7-A2A6-F78A-5626-D3D2B9D332C2}"/>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4997" name="Slide Number Placeholder 4">
            <a:extLst>
              <a:ext uri="{FF2B5EF4-FFF2-40B4-BE49-F238E27FC236}">
                <a16:creationId xmlns:a16="http://schemas.microsoft.com/office/drawing/2014/main" id="{2030ACB3-53AF-1C16-6DC9-49B6782462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2A8791CD-FE58-FE48-835C-C0672E07B377}" type="slidenum">
              <a:rPr lang="en-US" altLang="fr-FR" sz="1400" smtClean="0"/>
              <a:pPr/>
              <a:t>34</a:t>
            </a:fld>
            <a:endParaRPr lang="en-US" altLang="fr-FR" sz="1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72BAD58A-8F58-1C36-67F5-CE721EDF472C}"/>
              </a:ext>
            </a:extLst>
          </p:cNvPr>
          <p:cNvSpPr>
            <a:spLocks noGrp="1" noChangeArrowheads="1"/>
          </p:cNvSpPr>
          <p:nvPr>
            <p:ph type="title"/>
          </p:nvPr>
        </p:nvSpPr>
        <p:spPr/>
        <p:txBody>
          <a:bodyPr/>
          <a:lstStyle/>
          <a:p>
            <a:pPr algn="r"/>
            <a:r>
              <a:rPr lang="en-GB" altLang="fr-FR"/>
              <a:t>Ré-integration: le travail autorisé</a:t>
            </a:r>
          </a:p>
        </p:txBody>
      </p:sp>
      <p:sp>
        <p:nvSpPr>
          <p:cNvPr id="3" name="Content Placeholder 2">
            <a:extLst>
              <a:ext uri="{FF2B5EF4-FFF2-40B4-BE49-F238E27FC236}">
                <a16:creationId xmlns:a16="http://schemas.microsoft.com/office/drawing/2014/main" id="{34E24A1C-E99E-4D02-13DE-76FE52FEC3EB}"/>
              </a:ext>
            </a:extLst>
          </p:cNvPr>
          <p:cNvSpPr>
            <a:spLocks noGrp="1"/>
          </p:cNvSpPr>
          <p:nvPr>
            <p:ph idx="1"/>
          </p:nvPr>
        </p:nvSpPr>
        <p:spPr/>
        <p:txBody>
          <a:bodyPr/>
          <a:lstStyle/>
          <a:p>
            <a:pPr fontAlgn="auto">
              <a:spcBef>
                <a:spcPts val="1200"/>
              </a:spcBef>
              <a:spcAft>
                <a:spcPts val="0"/>
              </a:spcAft>
              <a:buClr>
                <a:srgbClr val="9BBB59"/>
              </a:buClr>
              <a:defRPr/>
            </a:pPr>
            <a:r>
              <a:rPr lang="fr-CA" sz="2000" dirty="0">
                <a:solidFill>
                  <a:prstClr val="black"/>
                </a:solidFill>
                <a:cs typeface="Arial" pitchFamily="34" charset="0"/>
              </a:rPr>
              <a:t>Plus de demande préalable au médecin-conseil</a:t>
            </a:r>
          </a:p>
          <a:p>
            <a:pPr fontAlgn="auto">
              <a:spcBef>
                <a:spcPts val="1200"/>
              </a:spcBef>
              <a:spcAft>
                <a:spcPts val="0"/>
              </a:spcAft>
              <a:buClr>
                <a:srgbClr val="9BBB59"/>
              </a:buClr>
              <a:defRPr/>
            </a:pPr>
            <a:r>
              <a:rPr lang="fr-CA" sz="2000" dirty="0">
                <a:solidFill>
                  <a:prstClr val="black"/>
                </a:solidFill>
                <a:cs typeface="Arial" pitchFamily="34" charset="0"/>
              </a:rPr>
              <a:t>Pour l’indépendant qui travaille pendant son incapacité, l’indemnité peut être diminuée, ou complètement suspendue. Voici les règles :</a:t>
            </a:r>
            <a:br>
              <a:rPr lang="fr-CA" sz="2000" dirty="0">
                <a:solidFill>
                  <a:prstClr val="black"/>
                </a:solidFill>
                <a:cs typeface="Arial" pitchFamily="34" charset="0"/>
              </a:rPr>
            </a:br>
            <a:r>
              <a:rPr lang="fr-CA" sz="800" dirty="0">
                <a:solidFill>
                  <a:prstClr val="black"/>
                </a:solidFill>
                <a:cs typeface="Arial" pitchFamily="34" charset="0"/>
              </a:rPr>
              <a:t> </a:t>
            </a:r>
            <a:endParaRPr lang="fr-CA" sz="1100" dirty="0">
              <a:solidFill>
                <a:prstClr val="black"/>
              </a:solidFill>
              <a:cs typeface="Arial" pitchFamily="34" charset="0"/>
            </a:endParaRPr>
          </a:p>
          <a:p>
            <a:pPr lvl="1" fontAlgn="auto">
              <a:spcBef>
                <a:spcPts val="300"/>
              </a:spcBef>
              <a:spcAft>
                <a:spcPts val="300"/>
              </a:spcAft>
              <a:buClr>
                <a:srgbClr val="9BBB59"/>
              </a:buClr>
              <a:defRPr/>
            </a:pPr>
            <a:r>
              <a:rPr lang="fr-CA" sz="1600" i="1" u="sng" dirty="0">
                <a:solidFill>
                  <a:prstClr val="black"/>
                </a:solidFill>
                <a:cs typeface="Arial" pitchFamily="34" charset="0"/>
              </a:rPr>
              <a:t>Du 1</a:t>
            </a:r>
            <a:r>
              <a:rPr lang="fr-CA" sz="1600" i="1" u="sng" baseline="30000" dirty="0">
                <a:solidFill>
                  <a:prstClr val="black"/>
                </a:solidFill>
                <a:cs typeface="Arial" pitchFamily="34" charset="0"/>
              </a:rPr>
              <a:t>er</a:t>
            </a:r>
            <a:r>
              <a:rPr lang="fr-CA" sz="1600" i="1" u="sng" dirty="0">
                <a:solidFill>
                  <a:prstClr val="black"/>
                </a:solidFill>
                <a:cs typeface="Arial" pitchFamily="34" charset="0"/>
              </a:rPr>
              <a:t> jour de travail autorisé jusqu’à la fin du 6</a:t>
            </a:r>
            <a:r>
              <a:rPr lang="fr-CA" sz="1600" i="1" u="sng" baseline="30000" dirty="0">
                <a:solidFill>
                  <a:prstClr val="black"/>
                </a:solidFill>
                <a:cs typeface="Arial" pitchFamily="34" charset="0"/>
              </a:rPr>
              <a:t>ème</a:t>
            </a:r>
            <a:r>
              <a:rPr lang="fr-CA" sz="1600" i="1" u="sng" dirty="0">
                <a:solidFill>
                  <a:prstClr val="black"/>
                </a:solidFill>
                <a:cs typeface="Arial" pitchFamily="34" charset="0"/>
              </a:rPr>
              <a:t> mois</a:t>
            </a:r>
            <a:r>
              <a:rPr lang="fr-CA" sz="1600" i="1" dirty="0">
                <a:solidFill>
                  <a:prstClr val="black"/>
                </a:solidFill>
                <a:cs typeface="Arial" pitchFamily="34" charset="0"/>
              </a:rPr>
              <a:t> : </a:t>
            </a:r>
            <a:r>
              <a:rPr lang="fr-CA" sz="1600" dirty="0">
                <a:solidFill>
                  <a:prstClr val="black"/>
                </a:solidFill>
                <a:cs typeface="Arial" pitchFamily="34" charset="0"/>
              </a:rPr>
              <a:t>l’indemnité n’est pas réduite.</a:t>
            </a:r>
          </a:p>
          <a:p>
            <a:pPr lvl="1" fontAlgn="auto">
              <a:spcBef>
                <a:spcPts val="300"/>
              </a:spcBef>
              <a:spcAft>
                <a:spcPts val="300"/>
              </a:spcAft>
              <a:buClr>
                <a:srgbClr val="9BBB59"/>
              </a:buClr>
              <a:defRPr/>
            </a:pPr>
            <a:r>
              <a:rPr lang="fr-CA" sz="1600" i="1" u="sng" dirty="0">
                <a:solidFill>
                  <a:prstClr val="black"/>
                </a:solidFill>
                <a:cs typeface="Arial" pitchFamily="34" charset="0"/>
              </a:rPr>
              <a:t>Du 1</a:t>
            </a:r>
            <a:r>
              <a:rPr lang="fr-CA" sz="1600" i="1" u="sng" baseline="30000" dirty="0">
                <a:solidFill>
                  <a:prstClr val="black"/>
                </a:solidFill>
                <a:cs typeface="Arial" pitchFamily="34" charset="0"/>
              </a:rPr>
              <a:t>er</a:t>
            </a:r>
            <a:r>
              <a:rPr lang="fr-CA" sz="1600" i="1" u="sng" dirty="0">
                <a:solidFill>
                  <a:prstClr val="black"/>
                </a:solidFill>
                <a:cs typeface="Arial" pitchFamily="34" charset="0"/>
              </a:rPr>
              <a:t> jour du 7</a:t>
            </a:r>
            <a:r>
              <a:rPr lang="fr-CA" sz="1600" i="1" u="sng" baseline="30000" dirty="0">
                <a:solidFill>
                  <a:prstClr val="black"/>
                </a:solidFill>
                <a:cs typeface="Arial" pitchFamily="34" charset="0"/>
              </a:rPr>
              <a:t>ème</a:t>
            </a:r>
            <a:r>
              <a:rPr lang="fr-CA" sz="1600" i="1" u="sng" dirty="0">
                <a:solidFill>
                  <a:prstClr val="black"/>
                </a:solidFill>
                <a:cs typeface="Arial" pitchFamily="34" charset="0"/>
              </a:rPr>
              <a:t> mois jusqu’à la fin de la 3</a:t>
            </a:r>
            <a:r>
              <a:rPr lang="fr-CA" sz="1600" i="1" u="sng" baseline="30000" dirty="0">
                <a:solidFill>
                  <a:prstClr val="black"/>
                </a:solidFill>
                <a:cs typeface="Arial" pitchFamily="34" charset="0"/>
              </a:rPr>
              <a:t>ème</a:t>
            </a:r>
            <a:r>
              <a:rPr lang="fr-CA" sz="1600" i="1" u="sng" dirty="0">
                <a:solidFill>
                  <a:prstClr val="black"/>
                </a:solidFill>
                <a:cs typeface="Arial" pitchFamily="34" charset="0"/>
              </a:rPr>
              <a:t> année qui suit l’an</a:t>
            </a:r>
            <a:r>
              <a:rPr lang="fr-BE" sz="1600" i="1" u="sng" dirty="0">
                <a:solidFill>
                  <a:prstClr val="black"/>
                </a:solidFill>
                <a:cs typeface="Arial" pitchFamily="34" charset="0"/>
              </a:rPr>
              <a:t>née de début</a:t>
            </a:r>
            <a:r>
              <a:rPr lang="fr-BE" sz="1600" i="1" dirty="0">
                <a:solidFill>
                  <a:prstClr val="black"/>
                </a:solidFill>
                <a:cs typeface="Arial" pitchFamily="34" charset="0"/>
              </a:rPr>
              <a:t> : </a:t>
            </a:r>
            <a:r>
              <a:rPr lang="fr-BE" sz="1600" dirty="0">
                <a:solidFill>
                  <a:prstClr val="black"/>
                </a:solidFill>
                <a:cs typeface="Arial" pitchFamily="34" charset="0"/>
              </a:rPr>
              <a:t>l’indemnité est réduite de 10%</a:t>
            </a:r>
          </a:p>
          <a:p>
            <a:pPr lvl="1" fontAlgn="auto">
              <a:spcBef>
                <a:spcPts val="300"/>
              </a:spcBef>
              <a:spcAft>
                <a:spcPts val="300"/>
              </a:spcAft>
              <a:buClr>
                <a:srgbClr val="9BBB59"/>
              </a:buClr>
              <a:defRPr/>
            </a:pPr>
            <a:r>
              <a:rPr lang="fr-BE" sz="1600" i="1" u="sng" dirty="0">
                <a:solidFill>
                  <a:prstClr val="black"/>
                </a:solidFill>
                <a:cs typeface="Arial" pitchFamily="34" charset="0"/>
              </a:rPr>
              <a:t>À partir de la 4</a:t>
            </a:r>
            <a:r>
              <a:rPr lang="fr-BE" sz="1600" i="1" u="sng" baseline="30000" dirty="0">
                <a:solidFill>
                  <a:prstClr val="black"/>
                </a:solidFill>
                <a:cs typeface="Arial" pitchFamily="34" charset="0"/>
              </a:rPr>
              <a:t>ème</a:t>
            </a:r>
            <a:r>
              <a:rPr lang="fr-BE" sz="1600" i="1" u="sng" dirty="0">
                <a:solidFill>
                  <a:prstClr val="black"/>
                </a:solidFill>
                <a:cs typeface="Arial" pitchFamily="34" charset="0"/>
              </a:rPr>
              <a:t> année qui suit l’année de début</a:t>
            </a:r>
            <a:r>
              <a:rPr lang="fr-BE" sz="1600" i="1" dirty="0">
                <a:solidFill>
                  <a:prstClr val="black"/>
                </a:solidFill>
                <a:cs typeface="Arial" pitchFamily="34" charset="0"/>
              </a:rPr>
              <a:t> : </a:t>
            </a:r>
            <a:r>
              <a:rPr lang="fr-BE" sz="1600" dirty="0">
                <a:solidFill>
                  <a:prstClr val="black"/>
                </a:solidFill>
                <a:cs typeface="Arial" pitchFamily="34" charset="0"/>
              </a:rPr>
              <a:t>l’organisme assureur révise annuellement l’indemnité, qui dépend alors du revenu que le travail autorisé a procuré 3 ans auparavant. Ce revenu est comparé à un plafond annuel (18.934,42 € à partir de l’année civile 2019) </a:t>
            </a:r>
          </a:p>
          <a:p>
            <a:pPr marL="457200" lvl="1" indent="0" fontAlgn="auto">
              <a:spcBef>
                <a:spcPts val="300"/>
              </a:spcBef>
              <a:spcAft>
                <a:spcPts val="300"/>
              </a:spcAft>
              <a:buClr>
                <a:srgbClr val="9BBB59"/>
              </a:buClr>
              <a:buFont typeface="Arial" charset="0"/>
              <a:buNone/>
              <a:defRPr/>
            </a:pPr>
            <a:r>
              <a:rPr lang="fr-BE" sz="1600" dirty="0">
                <a:solidFill>
                  <a:prstClr val="black"/>
                </a:solidFill>
                <a:cs typeface="Arial" pitchFamily="34" charset="0"/>
                <a:sym typeface="Wingdings" pitchFamily="2" charset="2"/>
              </a:rPr>
              <a:t> Si le plafond est dépassé, le versement de l’indemnité est interrompu.</a:t>
            </a:r>
            <a:endParaRPr lang="en-GB" dirty="0"/>
          </a:p>
        </p:txBody>
      </p:sp>
      <p:sp>
        <p:nvSpPr>
          <p:cNvPr id="86020" name="Footer Placeholder 3">
            <a:extLst>
              <a:ext uri="{FF2B5EF4-FFF2-40B4-BE49-F238E27FC236}">
                <a16:creationId xmlns:a16="http://schemas.microsoft.com/office/drawing/2014/main" id="{9CFAF1A9-9AA1-B604-DEAE-A26C6719ACF4}"/>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6021" name="Slide Number Placeholder 4">
            <a:extLst>
              <a:ext uri="{FF2B5EF4-FFF2-40B4-BE49-F238E27FC236}">
                <a16:creationId xmlns:a16="http://schemas.microsoft.com/office/drawing/2014/main" id="{EAE1DE9B-353E-598A-8FE3-8ABDD3DF80C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70B78601-CEC4-0743-A66F-D9591D7DC6A5}" type="slidenum">
              <a:rPr lang="en-US" altLang="fr-FR" sz="1400" smtClean="0"/>
              <a:pPr/>
              <a:t>35</a:t>
            </a:fld>
            <a:endParaRPr lang="en-US" altLang="fr-FR" sz="1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7CF7A19A-1BC2-3913-FA8B-FDD02F24CD5C}"/>
              </a:ext>
            </a:extLst>
          </p:cNvPr>
          <p:cNvSpPr>
            <a:spLocks noGrp="1" noChangeArrowheads="1"/>
          </p:cNvSpPr>
          <p:nvPr>
            <p:ph type="title"/>
          </p:nvPr>
        </p:nvSpPr>
        <p:spPr/>
        <p:txBody>
          <a:bodyPr/>
          <a:lstStyle/>
          <a:p>
            <a:pPr algn="r"/>
            <a:r>
              <a:rPr lang="en-GB" altLang="fr-FR"/>
              <a:t>Ré-integration: coaching et/ou formation</a:t>
            </a:r>
          </a:p>
        </p:txBody>
      </p:sp>
      <p:sp>
        <p:nvSpPr>
          <p:cNvPr id="87043" name="Content Placeholder 2">
            <a:extLst>
              <a:ext uri="{FF2B5EF4-FFF2-40B4-BE49-F238E27FC236}">
                <a16:creationId xmlns:a16="http://schemas.microsoft.com/office/drawing/2014/main" id="{D2262374-D6C5-FBDD-8DF3-BC0087201FCA}"/>
              </a:ext>
            </a:extLst>
          </p:cNvPr>
          <p:cNvSpPr>
            <a:spLocks noGrp="1" noChangeArrowheads="1"/>
          </p:cNvSpPr>
          <p:nvPr>
            <p:ph idx="1"/>
          </p:nvPr>
        </p:nvSpPr>
        <p:spPr/>
        <p:txBody>
          <a:bodyPr/>
          <a:lstStyle/>
          <a:p>
            <a:r>
              <a:rPr lang="en-GB" altLang="fr-FR"/>
              <a:t>Coaching</a:t>
            </a:r>
          </a:p>
          <a:p>
            <a:pPr lvl="1"/>
            <a:r>
              <a:rPr lang="en-GB" altLang="fr-FR"/>
              <a:t>SRE et leur partenaires</a:t>
            </a:r>
          </a:p>
          <a:p>
            <a:pPr lvl="1"/>
            <a:r>
              <a:rPr lang="en-GB" altLang="fr-FR"/>
              <a:t>Financement INAMI – conventions cadres</a:t>
            </a:r>
          </a:p>
          <a:p>
            <a:r>
              <a:rPr lang="en-GB" altLang="fr-FR"/>
              <a:t>Formation</a:t>
            </a:r>
          </a:p>
          <a:p>
            <a:pPr lvl="1"/>
            <a:r>
              <a:rPr lang="en-GB" altLang="fr-FR"/>
              <a:t>SRE – convention cadres</a:t>
            </a:r>
          </a:p>
          <a:p>
            <a:pPr lvl="1"/>
            <a:r>
              <a:rPr lang="en-GB" altLang="fr-FR"/>
              <a:t>OA – parcours classiques</a:t>
            </a:r>
          </a:p>
          <a:p>
            <a:pPr lvl="1"/>
            <a:r>
              <a:rPr lang="en-GB" altLang="fr-FR"/>
              <a:t>CSCMI</a:t>
            </a:r>
          </a:p>
          <a:p>
            <a:pPr lvl="2"/>
            <a:r>
              <a:rPr lang="en-GB" altLang="fr-FR"/>
              <a:t>Compatibilité</a:t>
            </a:r>
          </a:p>
          <a:p>
            <a:pPr lvl="2"/>
            <a:r>
              <a:rPr lang="en-GB" altLang="fr-FR"/>
              <a:t>Aggravation</a:t>
            </a:r>
          </a:p>
          <a:p>
            <a:pPr lvl="2"/>
            <a:r>
              <a:rPr lang="en-GB" altLang="fr-FR"/>
              <a:t>Nécessité</a:t>
            </a:r>
          </a:p>
          <a:p>
            <a:pPr lvl="2"/>
            <a:r>
              <a:rPr lang="en-GB" altLang="fr-FR"/>
              <a:t>Valorisante </a:t>
            </a:r>
          </a:p>
        </p:txBody>
      </p:sp>
      <p:sp>
        <p:nvSpPr>
          <p:cNvPr id="87044" name="Footer Placeholder 3">
            <a:extLst>
              <a:ext uri="{FF2B5EF4-FFF2-40B4-BE49-F238E27FC236}">
                <a16:creationId xmlns:a16="http://schemas.microsoft.com/office/drawing/2014/main" id="{4914566A-6DD2-C150-62C8-60DCC502C91E}"/>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7045" name="Slide Number Placeholder 4">
            <a:extLst>
              <a:ext uri="{FF2B5EF4-FFF2-40B4-BE49-F238E27FC236}">
                <a16:creationId xmlns:a16="http://schemas.microsoft.com/office/drawing/2014/main" id="{B3EFA1F5-D3D5-8C16-1451-E3E165325EA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D73738CC-1F18-2643-BB74-F5E1282521DC}" type="slidenum">
              <a:rPr lang="en-US" altLang="fr-FR" sz="1400" smtClean="0"/>
              <a:pPr/>
              <a:t>36</a:t>
            </a:fld>
            <a:endParaRPr lang="en-US" altLang="fr-FR" sz="1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a:extLst>
              <a:ext uri="{FF2B5EF4-FFF2-40B4-BE49-F238E27FC236}">
                <a16:creationId xmlns:a16="http://schemas.microsoft.com/office/drawing/2014/main" id="{E1BC3705-B106-8113-E92A-03BA2244F98E}"/>
              </a:ext>
            </a:extLst>
          </p:cNvPr>
          <p:cNvSpPr>
            <a:spLocks noGrp="1" noChangeArrowheads="1"/>
          </p:cNvSpPr>
          <p:nvPr>
            <p:ph type="title"/>
          </p:nvPr>
        </p:nvSpPr>
        <p:spPr/>
        <p:txBody>
          <a:bodyPr/>
          <a:lstStyle/>
          <a:p>
            <a:pPr algn="r"/>
            <a:r>
              <a:rPr lang="en-GB" altLang="fr-FR"/>
              <a:t>Ré-integration: présomption d’ IT</a:t>
            </a:r>
          </a:p>
        </p:txBody>
      </p:sp>
      <p:sp>
        <p:nvSpPr>
          <p:cNvPr id="88067" name="Content Placeholder 2">
            <a:extLst>
              <a:ext uri="{FF2B5EF4-FFF2-40B4-BE49-F238E27FC236}">
                <a16:creationId xmlns:a16="http://schemas.microsoft.com/office/drawing/2014/main" id="{3B92423B-675A-CF70-7D00-97017049B62B}"/>
              </a:ext>
            </a:extLst>
          </p:cNvPr>
          <p:cNvSpPr>
            <a:spLocks noGrp="1" noChangeArrowheads="1"/>
          </p:cNvSpPr>
          <p:nvPr>
            <p:ph idx="1"/>
          </p:nvPr>
        </p:nvSpPr>
        <p:spPr/>
        <p:txBody>
          <a:bodyPr/>
          <a:lstStyle/>
          <a:p>
            <a:pPr>
              <a:spcBef>
                <a:spcPts val="600"/>
              </a:spcBef>
            </a:pPr>
            <a:r>
              <a:rPr lang="fr-FR" altLang="fr-FR" sz="2400" b="1"/>
              <a:t>Six mois</a:t>
            </a:r>
            <a:r>
              <a:rPr lang="fr-FR" altLang="fr-FR" sz="2400"/>
              <a:t> maximum</a:t>
            </a:r>
          </a:p>
          <a:p>
            <a:pPr>
              <a:spcBef>
                <a:spcPts val="600"/>
              </a:spcBef>
            </a:pPr>
            <a:r>
              <a:rPr lang="fr-FR" altLang="fr-FR" sz="2400" b="1" u="sng"/>
              <a:t>Trajet « code du bien-être »: </a:t>
            </a:r>
            <a:r>
              <a:rPr lang="fr-FR" altLang="fr-FR" sz="2400" b="1"/>
              <a:t> </a:t>
            </a:r>
            <a:r>
              <a:rPr lang="fr-FR" altLang="fr-FR" sz="2400"/>
              <a:t>à partir du jour de la signature du plan de réintégration jusques et y compris la veille de la reprise du travail chez l’employeur en vertu du plan de réintégration</a:t>
            </a:r>
          </a:p>
          <a:p>
            <a:pPr>
              <a:spcBef>
                <a:spcPts val="600"/>
              </a:spcBef>
            </a:pPr>
            <a:r>
              <a:rPr lang="fr-FR" altLang="fr-FR" sz="2400" b="1" u="sng"/>
              <a:t>Trajet « AMI » :</a:t>
            </a:r>
            <a:r>
              <a:rPr lang="fr-FR" altLang="fr-FR" sz="2400" b="1"/>
              <a:t> </a:t>
            </a:r>
            <a:r>
              <a:rPr lang="fr-FR" altLang="fr-FR" sz="2400"/>
              <a:t>à partir du jour de la rédaction du plan de réintégration jusques et y compris </a:t>
            </a:r>
          </a:p>
          <a:p>
            <a:pPr lvl="1">
              <a:spcBef>
                <a:spcPts val="600"/>
              </a:spcBef>
              <a:buFont typeface="Arial" panose="020B0604020202020204" pitchFamily="34" charset="0"/>
              <a:buChar char="•"/>
            </a:pPr>
            <a:r>
              <a:rPr lang="fr-FR" altLang="fr-FR" sz="2200"/>
              <a:t>soit la veille de la reprise de travail chez un employeur ou la veille du début d’un programme de réadaptation professionnelle approuvé par la CSCMI ;</a:t>
            </a:r>
          </a:p>
          <a:p>
            <a:pPr lvl="1">
              <a:spcBef>
                <a:spcPts val="600"/>
              </a:spcBef>
              <a:buFont typeface="Arial" panose="020B0604020202020204" pitchFamily="34" charset="0"/>
              <a:buChar char="•"/>
            </a:pPr>
            <a:r>
              <a:rPr lang="fr-FR" altLang="fr-FR"/>
              <a:t>soit le dernier jour du trajet de réintégration fixé par le coordinateur ReAT.</a:t>
            </a:r>
          </a:p>
          <a:p>
            <a:endParaRPr lang="en-GB" altLang="fr-FR"/>
          </a:p>
        </p:txBody>
      </p:sp>
      <p:sp>
        <p:nvSpPr>
          <p:cNvPr id="88068" name="Footer Placeholder 3">
            <a:extLst>
              <a:ext uri="{FF2B5EF4-FFF2-40B4-BE49-F238E27FC236}">
                <a16:creationId xmlns:a16="http://schemas.microsoft.com/office/drawing/2014/main" id="{CD3A0C24-E2FF-C2F8-9290-C8E4430C9A2A}"/>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8069" name="Slide Number Placeholder 4">
            <a:extLst>
              <a:ext uri="{FF2B5EF4-FFF2-40B4-BE49-F238E27FC236}">
                <a16:creationId xmlns:a16="http://schemas.microsoft.com/office/drawing/2014/main" id="{3FBEEA28-9921-954C-4843-DBC769B4F56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ECEB8696-156E-234C-8E82-E344993E28E5}" type="slidenum">
              <a:rPr lang="en-US" altLang="fr-FR" sz="1400" smtClean="0"/>
              <a:pPr/>
              <a:t>37</a:t>
            </a:fld>
            <a:endParaRPr lang="en-US" altLang="fr-FR" sz="14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CA2DD0BA-1457-8F3E-BDD5-313EDB8D7011}"/>
              </a:ext>
            </a:extLst>
          </p:cNvPr>
          <p:cNvSpPr>
            <a:spLocks noGrp="1" noChangeArrowheads="1"/>
          </p:cNvSpPr>
          <p:nvPr>
            <p:ph type="title"/>
          </p:nvPr>
        </p:nvSpPr>
        <p:spPr/>
        <p:txBody>
          <a:bodyPr/>
          <a:lstStyle/>
          <a:p>
            <a:pPr algn="r"/>
            <a:r>
              <a:rPr lang="en-GB" altLang="fr-FR"/>
              <a:t>Ré-integration: acteurs impliqués</a:t>
            </a:r>
          </a:p>
        </p:txBody>
      </p:sp>
      <p:sp>
        <p:nvSpPr>
          <p:cNvPr id="89091" name="Content Placeholder 2">
            <a:extLst>
              <a:ext uri="{FF2B5EF4-FFF2-40B4-BE49-F238E27FC236}">
                <a16:creationId xmlns:a16="http://schemas.microsoft.com/office/drawing/2014/main" id="{25C4E381-4E1B-DE5B-B589-60AD67C685FD}"/>
              </a:ext>
            </a:extLst>
          </p:cNvPr>
          <p:cNvSpPr>
            <a:spLocks noGrp="1" noChangeArrowheads="1"/>
          </p:cNvSpPr>
          <p:nvPr>
            <p:ph idx="1"/>
          </p:nvPr>
        </p:nvSpPr>
        <p:spPr/>
        <p:txBody>
          <a:bodyPr/>
          <a:lstStyle/>
          <a:p>
            <a:r>
              <a:rPr lang="en-GB" altLang="fr-FR"/>
              <a:t>L’assuré</a:t>
            </a:r>
          </a:p>
          <a:p>
            <a:r>
              <a:rPr lang="en-GB" altLang="fr-FR"/>
              <a:t>Médecin traitant (et équipe multidisciplinaire)</a:t>
            </a:r>
          </a:p>
          <a:p>
            <a:r>
              <a:rPr lang="en-GB" altLang="fr-FR"/>
              <a:t>Médecin conseil (et équipe multidisciplinaire)</a:t>
            </a:r>
          </a:p>
          <a:p>
            <a:r>
              <a:rPr lang="en-GB" altLang="fr-FR"/>
              <a:t>Médecin du travail</a:t>
            </a:r>
          </a:p>
          <a:p>
            <a:r>
              <a:rPr lang="en-GB" altLang="fr-FR"/>
              <a:t>Coordinateur retour au travail (C-RAT)</a:t>
            </a:r>
          </a:p>
          <a:p>
            <a:r>
              <a:rPr lang="en-GB" altLang="fr-FR"/>
              <a:t>Conseiller référent</a:t>
            </a:r>
          </a:p>
          <a:p>
            <a:r>
              <a:rPr lang="en-GB" altLang="fr-FR"/>
              <a:t>Famille</a:t>
            </a:r>
          </a:p>
          <a:p>
            <a:r>
              <a:rPr lang="en-GB" altLang="fr-FR"/>
              <a:t>…</a:t>
            </a:r>
          </a:p>
        </p:txBody>
      </p:sp>
      <p:sp>
        <p:nvSpPr>
          <p:cNvPr id="89092" name="Footer Placeholder 3">
            <a:extLst>
              <a:ext uri="{FF2B5EF4-FFF2-40B4-BE49-F238E27FC236}">
                <a16:creationId xmlns:a16="http://schemas.microsoft.com/office/drawing/2014/main" id="{4C56E941-098F-A514-7B04-DEDFE377773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89093" name="Slide Number Placeholder 4">
            <a:extLst>
              <a:ext uri="{FF2B5EF4-FFF2-40B4-BE49-F238E27FC236}">
                <a16:creationId xmlns:a16="http://schemas.microsoft.com/office/drawing/2014/main" id="{6C65A651-3CF8-0CA6-2319-A95B025ED84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47E65499-CDC6-E24C-9923-20CE75F7D151}" type="slidenum">
              <a:rPr lang="en-US" altLang="fr-FR" sz="1400" smtClean="0"/>
              <a:pPr/>
              <a:t>38</a:t>
            </a:fld>
            <a:endParaRPr lang="en-US" altLang="fr-FR" sz="1400"/>
          </a:p>
        </p:txBody>
      </p:sp>
      <p:sp>
        <p:nvSpPr>
          <p:cNvPr id="6" name="Rectangle 5">
            <a:extLst>
              <a:ext uri="{FF2B5EF4-FFF2-40B4-BE49-F238E27FC236}">
                <a16:creationId xmlns:a16="http://schemas.microsoft.com/office/drawing/2014/main" id="{43039ACD-8096-4974-5FB3-C701D8F4FACB}"/>
              </a:ext>
            </a:extLst>
          </p:cNvPr>
          <p:cNvSpPr/>
          <p:nvPr/>
        </p:nvSpPr>
        <p:spPr>
          <a:xfrm>
            <a:off x="442913" y="3500438"/>
            <a:ext cx="6335712" cy="476250"/>
          </a:xfrm>
          <a:prstGeom prst="rect">
            <a:avLst/>
          </a:prstGeom>
          <a:no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a:extLst>
              <a:ext uri="{FF2B5EF4-FFF2-40B4-BE49-F238E27FC236}">
                <a16:creationId xmlns:a16="http://schemas.microsoft.com/office/drawing/2014/main" id="{C098062D-6128-8B03-249E-C3C9E6D08FDC}"/>
              </a:ext>
            </a:extLst>
          </p:cNvPr>
          <p:cNvSpPr>
            <a:spLocks noGrp="1" noChangeArrowheads="1"/>
          </p:cNvSpPr>
          <p:nvPr>
            <p:ph type="title"/>
          </p:nvPr>
        </p:nvSpPr>
        <p:spPr/>
        <p:txBody>
          <a:bodyPr/>
          <a:lstStyle/>
          <a:p>
            <a:pPr algn="r"/>
            <a:r>
              <a:rPr lang="en-GB" altLang="fr-FR"/>
              <a:t>Ré-integration: acteurs impliqués</a:t>
            </a:r>
          </a:p>
        </p:txBody>
      </p:sp>
      <p:sp>
        <p:nvSpPr>
          <p:cNvPr id="3" name="Content Placeholder 2">
            <a:extLst>
              <a:ext uri="{FF2B5EF4-FFF2-40B4-BE49-F238E27FC236}">
                <a16:creationId xmlns:a16="http://schemas.microsoft.com/office/drawing/2014/main" id="{4EC39FDE-E5B3-38A6-845D-01E5BB740548}"/>
              </a:ext>
            </a:extLst>
          </p:cNvPr>
          <p:cNvSpPr>
            <a:spLocks noGrp="1"/>
          </p:cNvSpPr>
          <p:nvPr>
            <p:ph idx="1"/>
          </p:nvPr>
        </p:nvSpPr>
        <p:spPr/>
        <p:txBody>
          <a:bodyPr/>
          <a:lstStyle/>
          <a:p>
            <a:pPr marL="0" indent="0">
              <a:buFontTx/>
              <a:buNone/>
              <a:defRPr/>
            </a:pPr>
            <a:r>
              <a:rPr lang="fr-BE" dirty="0"/>
              <a:t>Trois n</a:t>
            </a:r>
            <a:r>
              <a:rPr lang="fr-BE" sz="2800" dirty="0"/>
              <a:t>ouveaux Concepts :</a:t>
            </a:r>
          </a:p>
          <a:p>
            <a:pPr marL="0" indent="0">
              <a:buFontTx/>
              <a:buNone/>
              <a:defRPr/>
            </a:pPr>
            <a:endParaRPr lang="fr" sz="2800" dirty="0"/>
          </a:p>
          <a:p>
            <a:pPr marL="514350" indent="-514350">
              <a:buFontTx/>
              <a:buAutoNum type="arabicPeriod"/>
              <a:defRPr/>
            </a:pPr>
            <a:r>
              <a:rPr lang="fr" sz="2800" dirty="0"/>
              <a:t>« Trajet ReAT »</a:t>
            </a:r>
          </a:p>
          <a:p>
            <a:pPr marL="514350" indent="-514350">
              <a:buFontTx/>
              <a:buAutoNum type="arabicPeriod"/>
              <a:defRPr/>
            </a:pPr>
            <a:r>
              <a:rPr lang="fr" sz="2800" dirty="0"/>
              <a:t>« Coordinateur ReAT »</a:t>
            </a:r>
          </a:p>
          <a:p>
            <a:pPr marL="514350" indent="-514350">
              <a:buFontTx/>
              <a:buAutoNum type="arabicPeriod"/>
              <a:defRPr/>
            </a:pPr>
            <a:r>
              <a:rPr lang="fr" sz="2800" dirty="0"/>
              <a:t>« Dossier ReAT»</a:t>
            </a:r>
          </a:p>
          <a:p>
            <a:pPr>
              <a:defRPr/>
            </a:pPr>
            <a:endParaRPr lang="en-GB" dirty="0"/>
          </a:p>
        </p:txBody>
      </p:sp>
      <p:sp>
        <p:nvSpPr>
          <p:cNvPr id="90116" name="Footer Placeholder 3">
            <a:extLst>
              <a:ext uri="{FF2B5EF4-FFF2-40B4-BE49-F238E27FC236}">
                <a16:creationId xmlns:a16="http://schemas.microsoft.com/office/drawing/2014/main" id="{55E03E04-373A-7BAF-1A3C-0F0AFBC3A7BC}"/>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90117" name="Slide Number Placeholder 4">
            <a:extLst>
              <a:ext uri="{FF2B5EF4-FFF2-40B4-BE49-F238E27FC236}">
                <a16:creationId xmlns:a16="http://schemas.microsoft.com/office/drawing/2014/main" id="{CCF93ADF-D075-E637-89E8-F691F39F1DE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9E66F75A-AC40-524D-A569-2AAD9C12C49B}" type="slidenum">
              <a:rPr lang="en-US" altLang="fr-FR" sz="1400" smtClean="0"/>
              <a:pPr/>
              <a:t>39</a:t>
            </a:fld>
            <a:endParaRPr lang="en-US" altLang="fr-FR" sz="14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1B4916EB-70E2-5432-3CF7-A7145820DC51}"/>
              </a:ext>
            </a:extLst>
          </p:cNvPr>
          <p:cNvSpPr>
            <a:spLocks noGrp="1" noChangeArrowheads="1"/>
          </p:cNvSpPr>
          <p:nvPr>
            <p:ph type="title"/>
          </p:nvPr>
        </p:nvSpPr>
        <p:spPr/>
        <p:txBody>
          <a:bodyPr/>
          <a:lstStyle/>
          <a:p>
            <a:pPr algn="r"/>
            <a:r>
              <a:rPr lang="en-GB" altLang="fr-FR"/>
              <a:t>Ré-integration: acteurs impliqués</a:t>
            </a:r>
          </a:p>
        </p:txBody>
      </p:sp>
      <p:sp>
        <p:nvSpPr>
          <p:cNvPr id="3" name="Content Placeholder 2">
            <a:extLst>
              <a:ext uri="{FF2B5EF4-FFF2-40B4-BE49-F238E27FC236}">
                <a16:creationId xmlns:a16="http://schemas.microsoft.com/office/drawing/2014/main" id="{7CDC3B6B-CDD5-6EEA-8499-0440E1E8892B}"/>
              </a:ext>
            </a:extLst>
          </p:cNvPr>
          <p:cNvSpPr>
            <a:spLocks noGrp="1"/>
          </p:cNvSpPr>
          <p:nvPr>
            <p:ph idx="1"/>
          </p:nvPr>
        </p:nvSpPr>
        <p:spPr/>
        <p:txBody>
          <a:bodyPr/>
          <a:lstStyle/>
          <a:p>
            <a:pPr marL="0" indent="0">
              <a:lnSpc>
                <a:spcPct val="150000"/>
              </a:lnSpc>
              <a:buFontTx/>
              <a:buNone/>
              <a:defRPr/>
            </a:pPr>
            <a:r>
              <a:rPr lang="fr" sz="2400" dirty="0"/>
              <a:t>Un « Trajet Retour Au Travail » concerne </a:t>
            </a:r>
            <a:r>
              <a:rPr lang="fr-FR" sz="2400" dirty="0"/>
              <a:t>tout trajet qui a pour but de soutenir le plus rapidement possible le titulaire reconnu incapable de travailler en mettant en place un accompagnement adapté en vue de l'exercice d'un emploi correspondant à ses possibilités et ses besoins sous la coordination du "Coordinateur Retour Au Travail", après un renvoi par le médecin-conseil sur la base d'une évaluation de ses capacités restantes ou à la demande du titulaire lui-même. </a:t>
            </a:r>
            <a:endParaRPr lang="fr" sz="2400" dirty="0"/>
          </a:p>
          <a:p>
            <a:pPr>
              <a:defRPr/>
            </a:pPr>
            <a:endParaRPr lang="en-GB" dirty="0"/>
          </a:p>
        </p:txBody>
      </p:sp>
      <p:sp>
        <p:nvSpPr>
          <p:cNvPr id="91140" name="Footer Placeholder 3">
            <a:extLst>
              <a:ext uri="{FF2B5EF4-FFF2-40B4-BE49-F238E27FC236}">
                <a16:creationId xmlns:a16="http://schemas.microsoft.com/office/drawing/2014/main" id="{9F4ED62F-EF4B-0021-BB49-32CF1C295EDD}"/>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91141" name="Slide Number Placeholder 4">
            <a:extLst>
              <a:ext uri="{FF2B5EF4-FFF2-40B4-BE49-F238E27FC236}">
                <a16:creationId xmlns:a16="http://schemas.microsoft.com/office/drawing/2014/main" id="{5918818B-70E2-C0C0-D89C-F37A0DAFBB6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4DB43901-2F56-A740-B6A3-9C3D5A49D216}" type="slidenum">
              <a:rPr lang="en-US" altLang="fr-FR" sz="1400" smtClean="0"/>
              <a:pPr/>
              <a:t>40</a:t>
            </a:fld>
            <a:endParaRPr lang="en-US" altLang="fr-FR" sz="14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BBD39A61-6156-6D1C-4BD8-BE1E6CCC7570}"/>
              </a:ext>
            </a:extLst>
          </p:cNvPr>
          <p:cNvSpPr>
            <a:spLocks noGrp="1" noChangeArrowheads="1"/>
          </p:cNvSpPr>
          <p:nvPr>
            <p:ph type="title"/>
          </p:nvPr>
        </p:nvSpPr>
        <p:spPr/>
        <p:txBody>
          <a:bodyPr/>
          <a:lstStyle/>
          <a:p>
            <a:pPr algn="r"/>
            <a:r>
              <a:rPr lang="en-GB" altLang="fr-FR"/>
              <a:t>Ré-integration: acteurs impliqués</a:t>
            </a:r>
          </a:p>
        </p:txBody>
      </p:sp>
      <p:sp>
        <p:nvSpPr>
          <p:cNvPr id="92163" name="Content Placeholder 2">
            <a:extLst>
              <a:ext uri="{FF2B5EF4-FFF2-40B4-BE49-F238E27FC236}">
                <a16:creationId xmlns:a16="http://schemas.microsoft.com/office/drawing/2014/main" id="{BB82EFA4-EF5F-68E6-B5BC-F0B2B23DE4AD}"/>
              </a:ext>
            </a:extLst>
          </p:cNvPr>
          <p:cNvSpPr>
            <a:spLocks noGrp="1" noChangeArrowheads="1"/>
          </p:cNvSpPr>
          <p:nvPr>
            <p:ph idx="1"/>
          </p:nvPr>
        </p:nvSpPr>
        <p:spPr/>
        <p:txBody>
          <a:bodyPr/>
          <a:lstStyle/>
          <a:p>
            <a:pPr marL="0" indent="0">
              <a:buFontTx/>
              <a:buNone/>
            </a:pPr>
            <a:r>
              <a:rPr lang="fr-FR" altLang="fr-FR" sz="2800"/>
              <a:t>Terme global pour désigner l’ensemble des actions pouvant être menées dans le cadre de l’assurance indemnités pour accompagner - dans leur retour au travail - les titulaires dont l’incapacité de travail a été reconnue.</a:t>
            </a:r>
          </a:p>
          <a:p>
            <a:pPr lvl="1">
              <a:buFont typeface="Arial" panose="020B0604020202020204" pitchFamily="34" charset="0"/>
              <a:buChar char="•"/>
            </a:pPr>
            <a:r>
              <a:rPr lang="fr-FR" altLang="fr-FR" sz="2800"/>
              <a:t>Accompagnement de courte durée en vue d’une reprise de travail partielle avec autorisation du médecin-conseil</a:t>
            </a:r>
            <a:endParaRPr lang="en-GB" altLang="fr-FR" sz="2800"/>
          </a:p>
          <a:p>
            <a:pPr lvl="1">
              <a:buFont typeface="Arial" panose="020B0604020202020204" pitchFamily="34" charset="0"/>
              <a:buChar char="•"/>
            </a:pPr>
            <a:r>
              <a:rPr lang="en-GB" altLang="fr-FR" sz="2800"/>
              <a:t>Envoie vers SRE</a:t>
            </a:r>
          </a:p>
          <a:p>
            <a:pPr lvl="1">
              <a:buFont typeface="Arial" panose="020B0604020202020204" pitchFamily="34" charset="0"/>
              <a:buChar char="•"/>
            </a:pPr>
            <a:r>
              <a:rPr lang="en-GB" altLang="fr-FR" sz="2800"/>
              <a:t>Formation (SER – Classique)</a:t>
            </a:r>
            <a:endParaRPr lang="fr-FR" altLang="fr-FR" sz="2800"/>
          </a:p>
        </p:txBody>
      </p:sp>
      <p:sp>
        <p:nvSpPr>
          <p:cNvPr id="92164" name="Footer Placeholder 3">
            <a:extLst>
              <a:ext uri="{FF2B5EF4-FFF2-40B4-BE49-F238E27FC236}">
                <a16:creationId xmlns:a16="http://schemas.microsoft.com/office/drawing/2014/main" id="{19ADE24B-8473-BA4E-39CE-C68EA3948E9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92165" name="Slide Number Placeholder 4">
            <a:extLst>
              <a:ext uri="{FF2B5EF4-FFF2-40B4-BE49-F238E27FC236}">
                <a16:creationId xmlns:a16="http://schemas.microsoft.com/office/drawing/2014/main" id="{F4BC4CA0-9FCD-FB9C-BF6F-FBB4F836ED5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9D66E230-96CA-0643-82EE-3F9346806A76}" type="slidenum">
              <a:rPr lang="en-US" altLang="fr-FR" sz="1400" smtClean="0"/>
              <a:pPr/>
              <a:t>41</a:t>
            </a:fld>
            <a:endParaRPr lang="en-US" altLang="fr-FR" sz="14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6C8275E3-6579-EF9C-4C53-F3F4B0C0002D}"/>
              </a:ext>
            </a:extLst>
          </p:cNvPr>
          <p:cNvSpPr>
            <a:spLocks noGrp="1" noChangeArrowheads="1"/>
          </p:cNvSpPr>
          <p:nvPr>
            <p:ph type="title"/>
          </p:nvPr>
        </p:nvSpPr>
        <p:spPr/>
        <p:txBody>
          <a:bodyPr/>
          <a:lstStyle/>
          <a:p>
            <a:pPr algn="r"/>
            <a:r>
              <a:rPr lang="en-GB" altLang="fr-FR"/>
              <a:t>Ré-integration: acteurs impliqués</a:t>
            </a:r>
          </a:p>
        </p:txBody>
      </p:sp>
      <p:sp>
        <p:nvSpPr>
          <p:cNvPr id="93187" name="Content Placeholder 2">
            <a:extLst>
              <a:ext uri="{FF2B5EF4-FFF2-40B4-BE49-F238E27FC236}">
                <a16:creationId xmlns:a16="http://schemas.microsoft.com/office/drawing/2014/main" id="{7430ADD5-57CC-0283-011F-6A5D2CBA7EF6}"/>
              </a:ext>
            </a:extLst>
          </p:cNvPr>
          <p:cNvSpPr>
            <a:spLocks noGrp="1" noChangeArrowheads="1"/>
          </p:cNvSpPr>
          <p:nvPr>
            <p:ph idx="1"/>
          </p:nvPr>
        </p:nvSpPr>
        <p:spPr/>
        <p:txBody>
          <a:bodyPr/>
          <a:lstStyle/>
          <a:p>
            <a:pPr marL="0" indent="0">
              <a:buFontTx/>
              <a:buNone/>
            </a:pPr>
            <a:r>
              <a:rPr lang="fr-FR" altLang="fr-FR"/>
              <a:t>Dans le respect du secret professionnel, le Coordinateur Retour Au Travail au sein de la mutualité prend toutes les mesures utiles dans le cadre du Trajet Retour Au Travail et contacte, en concertation avec le médecin-conseil et avec l'accord du titulaire, toute personne physique ou morale susceptible de contribuer à la réinsertion professionnelle de ce titulaire, ainsi qu'il accompagne le titulaire dans les contacts avec les personnes physiques ou morales susvisées.</a:t>
            </a:r>
          </a:p>
          <a:p>
            <a:pPr marL="0" indent="0">
              <a:buFontTx/>
              <a:buNone/>
            </a:pPr>
            <a:endParaRPr lang="en-GB" altLang="fr-FR"/>
          </a:p>
        </p:txBody>
      </p:sp>
      <p:sp>
        <p:nvSpPr>
          <p:cNvPr id="93188" name="Footer Placeholder 3">
            <a:extLst>
              <a:ext uri="{FF2B5EF4-FFF2-40B4-BE49-F238E27FC236}">
                <a16:creationId xmlns:a16="http://schemas.microsoft.com/office/drawing/2014/main" id="{F0479DD1-E58F-92ED-5F43-3851627FAC59}"/>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93189" name="Slide Number Placeholder 4">
            <a:extLst>
              <a:ext uri="{FF2B5EF4-FFF2-40B4-BE49-F238E27FC236}">
                <a16:creationId xmlns:a16="http://schemas.microsoft.com/office/drawing/2014/main" id="{A50E03BB-424D-5803-BDB0-697CD0D9B7C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DC649014-A789-014C-9B40-3AEA8E6B67B8}" type="slidenum">
              <a:rPr lang="en-US" altLang="fr-FR" sz="1400" smtClean="0"/>
              <a:pPr/>
              <a:t>42</a:t>
            </a:fld>
            <a:endParaRPr lang="en-US" altLang="fr-FR" sz="14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a:extLst>
              <a:ext uri="{FF2B5EF4-FFF2-40B4-BE49-F238E27FC236}">
                <a16:creationId xmlns:a16="http://schemas.microsoft.com/office/drawing/2014/main" id="{38FC5CD0-19C7-E8FB-03F1-A0556D6CFA71}"/>
              </a:ext>
            </a:extLst>
          </p:cNvPr>
          <p:cNvSpPr>
            <a:spLocks noGrp="1" noChangeArrowheads="1"/>
          </p:cNvSpPr>
          <p:nvPr>
            <p:ph type="title"/>
          </p:nvPr>
        </p:nvSpPr>
        <p:spPr/>
        <p:txBody>
          <a:bodyPr/>
          <a:lstStyle/>
          <a:p>
            <a:pPr algn="r"/>
            <a:r>
              <a:rPr lang="en-GB" altLang="fr-FR"/>
              <a:t>Ré-integration: acteurs impliqués</a:t>
            </a:r>
          </a:p>
        </p:txBody>
      </p:sp>
      <p:sp>
        <p:nvSpPr>
          <p:cNvPr id="3" name="Content Placeholder 2">
            <a:extLst>
              <a:ext uri="{FF2B5EF4-FFF2-40B4-BE49-F238E27FC236}">
                <a16:creationId xmlns:a16="http://schemas.microsoft.com/office/drawing/2014/main" id="{B5E6F3F6-A65B-0C45-EBD1-1396E9F4E3BC}"/>
              </a:ext>
            </a:extLst>
          </p:cNvPr>
          <p:cNvSpPr>
            <a:spLocks noGrp="1"/>
          </p:cNvSpPr>
          <p:nvPr>
            <p:ph idx="1"/>
          </p:nvPr>
        </p:nvSpPr>
        <p:spPr/>
        <p:txBody>
          <a:bodyPr/>
          <a:lstStyle/>
          <a:p>
            <a:pPr marL="0" indent="0">
              <a:spcBef>
                <a:spcPts val="0"/>
              </a:spcBef>
              <a:buFontTx/>
              <a:buNone/>
              <a:defRPr/>
            </a:pPr>
            <a:r>
              <a:rPr lang="fr" sz="2400" dirty="0"/>
              <a:t>Pour pouvoir travailler comme Coordinateur ReAT au sein de la mutualité :</a:t>
            </a:r>
          </a:p>
          <a:p>
            <a:pPr marL="720000">
              <a:spcBef>
                <a:spcPts val="0"/>
              </a:spcBef>
              <a:buFont typeface="Arial" panose="020B0604020202020204" pitchFamily="34" charset="0"/>
              <a:buChar char="•"/>
              <a:defRPr/>
            </a:pPr>
            <a:r>
              <a:rPr lang="fr" sz="2400" dirty="0"/>
              <a:t>Diplôme : </a:t>
            </a:r>
            <a:r>
              <a:rPr lang="fr" sz="2400" i="1" dirty="0"/>
              <a:t>au moins</a:t>
            </a:r>
            <a:r>
              <a:rPr lang="fr" sz="2400" dirty="0"/>
              <a:t> « niveau B »(</a:t>
            </a:r>
            <a:r>
              <a:rPr lang="fr" sz="2400" u="sng" dirty="0"/>
              <a:t>pas</a:t>
            </a:r>
            <a:r>
              <a:rPr lang="fr" sz="2400" dirty="0"/>
              <a:t> d’orientation spécifique)</a:t>
            </a:r>
          </a:p>
          <a:p>
            <a:pPr marL="720000">
              <a:spcBef>
                <a:spcPts val="0"/>
              </a:spcBef>
              <a:buFont typeface="Arial" panose="020B0604020202020204" pitchFamily="34" charset="0"/>
              <a:buChar char="•"/>
              <a:defRPr/>
            </a:pPr>
            <a:r>
              <a:rPr lang="fr" sz="2400" dirty="0"/>
              <a:t>Avoir réussi l’examen « Disability Management » en tant que </a:t>
            </a:r>
            <a:r>
              <a:rPr lang="fr" sz="2400" i="1" dirty="0"/>
              <a:t>Certified Return to Work Coordinator</a:t>
            </a:r>
            <a:r>
              <a:rPr lang="fr" sz="2400" dirty="0"/>
              <a:t> ou réussir cet examen dans les deux ans suivant l’entrée en fonction</a:t>
            </a:r>
          </a:p>
          <a:p>
            <a:pPr marL="720000">
              <a:spcBef>
                <a:spcPts val="0"/>
              </a:spcBef>
              <a:buFont typeface="Arial" panose="020B0604020202020204" pitchFamily="34" charset="0"/>
              <a:buChar char="•"/>
              <a:defRPr/>
            </a:pPr>
            <a:r>
              <a:rPr lang="fr" sz="2400" dirty="0"/>
              <a:t>Après avoir réussi l’examen « Disability Management », participer à au moins la moitié des moments d’intervision organisés (max. 4 par an)</a:t>
            </a:r>
            <a:endParaRPr lang="en-GB" sz="2400" dirty="0"/>
          </a:p>
          <a:p>
            <a:pPr marL="0" indent="0">
              <a:buFontTx/>
              <a:buNone/>
              <a:defRPr/>
            </a:pPr>
            <a:endParaRPr lang="en-GB" dirty="0"/>
          </a:p>
        </p:txBody>
      </p:sp>
      <p:sp>
        <p:nvSpPr>
          <p:cNvPr id="94212" name="Footer Placeholder 3">
            <a:extLst>
              <a:ext uri="{FF2B5EF4-FFF2-40B4-BE49-F238E27FC236}">
                <a16:creationId xmlns:a16="http://schemas.microsoft.com/office/drawing/2014/main" id="{D6EFEEE0-3792-87C6-F972-B22E3F8793E1}"/>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94213" name="Slide Number Placeholder 4">
            <a:extLst>
              <a:ext uri="{FF2B5EF4-FFF2-40B4-BE49-F238E27FC236}">
                <a16:creationId xmlns:a16="http://schemas.microsoft.com/office/drawing/2014/main" id="{75E1E64E-B8AE-2DA8-683A-5F49BA00C45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2B647555-BCFF-F042-B44B-DE86C15E5175}" type="slidenum">
              <a:rPr lang="en-US" altLang="fr-FR" sz="1400" smtClean="0"/>
              <a:pPr/>
              <a:t>43</a:t>
            </a:fld>
            <a:endParaRPr lang="en-US" altLang="fr-FR" sz="14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66D2D667-881D-F5F5-E87E-C01600ABB4D4}"/>
              </a:ext>
            </a:extLst>
          </p:cNvPr>
          <p:cNvSpPr>
            <a:spLocks noGrp="1" noChangeArrowheads="1"/>
          </p:cNvSpPr>
          <p:nvPr>
            <p:ph type="title"/>
          </p:nvPr>
        </p:nvSpPr>
        <p:spPr/>
        <p:txBody>
          <a:bodyPr/>
          <a:lstStyle/>
          <a:p>
            <a:pPr algn="r"/>
            <a:r>
              <a:rPr lang="en-GB" altLang="fr-FR"/>
              <a:t>Ré-integration: acteurs impliqués</a:t>
            </a:r>
          </a:p>
        </p:txBody>
      </p:sp>
      <p:sp>
        <p:nvSpPr>
          <p:cNvPr id="95235" name="Content Placeholder 2">
            <a:extLst>
              <a:ext uri="{FF2B5EF4-FFF2-40B4-BE49-F238E27FC236}">
                <a16:creationId xmlns:a16="http://schemas.microsoft.com/office/drawing/2014/main" id="{1C7EE3AC-4EA4-5603-F47F-F21364D854D8}"/>
              </a:ext>
            </a:extLst>
          </p:cNvPr>
          <p:cNvSpPr>
            <a:spLocks noGrp="1" noChangeArrowheads="1"/>
          </p:cNvSpPr>
          <p:nvPr>
            <p:ph idx="1"/>
          </p:nvPr>
        </p:nvSpPr>
        <p:spPr/>
        <p:txBody>
          <a:bodyPr/>
          <a:lstStyle/>
          <a:p>
            <a:pPr>
              <a:spcBef>
                <a:spcPts val="600"/>
              </a:spcBef>
              <a:spcAft>
                <a:spcPts val="600"/>
              </a:spcAft>
            </a:pPr>
            <a:r>
              <a:rPr lang="fr-FR" altLang="fr-FR" sz="2400"/>
              <a:t>Organiser différents moments de contact avec le titulaire.</a:t>
            </a:r>
          </a:p>
          <a:p>
            <a:pPr>
              <a:spcBef>
                <a:spcPts val="600"/>
              </a:spcBef>
              <a:spcAft>
                <a:spcPts val="600"/>
              </a:spcAft>
            </a:pPr>
            <a:r>
              <a:rPr lang="fr-FR" altLang="fr-FR" sz="2400"/>
              <a:t>Soutien du titulaire lié par un contrat de travail, avec son consentement, à la demande de visite préalable à la reprise de travail ou au début d’une démarche d’un trajet de réintégration par le titulaire lui-même auprès du conseiller en prévention-médecin du travail.</a:t>
            </a:r>
          </a:p>
          <a:p>
            <a:pPr>
              <a:spcBef>
                <a:spcPts val="600"/>
              </a:spcBef>
              <a:spcAft>
                <a:spcPts val="600"/>
              </a:spcAft>
            </a:pPr>
            <a:r>
              <a:rPr lang="fr-FR" altLang="fr-FR" sz="2400"/>
              <a:t>L’enregistrement dans le dossier ReAT et le suivi, tant au niveau général que par dossier individuel, des différentes actions entreprises, y compris le résultat obtenu du trajet ReAT.</a:t>
            </a:r>
          </a:p>
          <a:p>
            <a:endParaRPr lang="en-GB" altLang="fr-FR"/>
          </a:p>
        </p:txBody>
      </p:sp>
      <p:sp>
        <p:nvSpPr>
          <p:cNvPr id="95236" name="Footer Placeholder 3">
            <a:extLst>
              <a:ext uri="{FF2B5EF4-FFF2-40B4-BE49-F238E27FC236}">
                <a16:creationId xmlns:a16="http://schemas.microsoft.com/office/drawing/2014/main" id="{43F9EC8A-AEF0-1CD3-5CAF-A09107B38FBC}"/>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95237" name="Slide Number Placeholder 4">
            <a:extLst>
              <a:ext uri="{FF2B5EF4-FFF2-40B4-BE49-F238E27FC236}">
                <a16:creationId xmlns:a16="http://schemas.microsoft.com/office/drawing/2014/main" id="{7DC2F509-30CB-EEAA-EE7E-3D1EA526BA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CBD4CC3A-DFAD-7D4D-AA5D-8BB07AED0B7A}" type="slidenum">
              <a:rPr lang="en-US" altLang="fr-FR" sz="1400" smtClean="0"/>
              <a:pPr/>
              <a:t>44</a:t>
            </a:fld>
            <a:endParaRPr lang="en-US" altLang="fr-FR" sz="14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a:extLst>
              <a:ext uri="{FF2B5EF4-FFF2-40B4-BE49-F238E27FC236}">
                <a16:creationId xmlns:a16="http://schemas.microsoft.com/office/drawing/2014/main" id="{4E2C9B67-941B-DD61-FCBD-F5467EBA3573}"/>
              </a:ext>
            </a:extLst>
          </p:cNvPr>
          <p:cNvSpPr>
            <a:spLocks noGrp="1" noChangeArrowheads="1"/>
          </p:cNvSpPr>
          <p:nvPr>
            <p:ph type="title"/>
          </p:nvPr>
        </p:nvSpPr>
        <p:spPr/>
        <p:txBody>
          <a:bodyPr/>
          <a:lstStyle/>
          <a:p>
            <a:pPr algn="r"/>
            <a:r>
              <a:rPr lang="en-GB" altLang="fr-FR"/>
              <a:t>Ré-integration: acteurs impliqués</a:t>
            </a:r>
          </a:p>
        </p:txBody>
      </p:sp>
      <p:sp>
        <p:nvSpPr>
          <p:cNvPr id="96259" name="Content Placeholder 2">
            <a:extLst>
              <a:ext uri="{FF2B5EF4-FFF2-40B4-BE49-F238E27FC236}">
                <a16:creationId xmlns:a16="http://schemas.microsoft.com/office/drawing/2014/main" id="{72782A67-5250-C128-49EC-323CD30A374D}"/>
              </a:ext>
            </a:extLst>
          </p:cNvPr>
          <p:cNvSpPr>
            <a:spLocks noGrp="1" noChangeArrowheads="1"/>
          </p:cNvSpPr>
          <p:nvPr>
            <p:ph idx="1"/>
          </p:nvPr>
        </p:nvSpPr>
        <p:spPr/>
        <p:txBody>
          <a:bodyPr/>
          <a:lstStyle/>
          <a:p>
            <a:r>
              <a:rPr lang="fr-FR" altLang="fr-FR" b="1"/>
              <a:t>Suivi</a:t>
            </a:r>
            <a:r>
              <a:rPr lang="fr-FR" altLang="fr-FR"/>
              <a:t> du plan de réintégration via le dossier ReAT, </a:t>
            </a:r>
            <a:r>
              <a:rPr lang="fr-FR" altLang="fr-FR" b="1"/>
              <a:t>en principe tous les trois mois</a:t>
            </a:r>
          </a:p>
          <a:p>
            <a:r>
              <a:rPr lang="fr-FR" altLang="fr-FR" b="1"/>
              <a:t>Suivi</a:t>
            </a:r>
            <a:r>
              <a:rPr lang="fr-FR" altLang="fr-FR"/>
              <a:t> </a:t>
            </a:r>
            <a:r>
              <a:rPr lang="fr-FR" altLang="fr-FR" b="1"/>
              <a:t>en collaboration avec </a:t>
            </a:r>
            <a:r>
              <a:rPr lang="fr-FR" altLang="fr-FR"/>
              <a:t>le titulaire et éventuellement d’autres personnes et services impliqué(e)s dans le trajet</a:t>
            </a:r>
          </a:p>
          <a:p>
            <a:r>
              <a:rPr lang="fr-FR" altLang="fr-FR"/>
              <a:t>Éventuel </a:t>
            </a:r>
            <a:r>
              <a:rPr lang="fr-FR" altLang="fr-FR" b="1"/>
              <a:t>entretien de suivi</a:t>
            </a:r>
          </a:p>
          <a:p>
            <a:r>
              <a:rPr lang="fr-FR" altLang="fr-FR" b="1"/>
              <a:t>Enregistrement</a:t>
            </a:r>
            <a:r>
              <a:rPr lang="fr-FR" altLang="fr-FR"/>
              <a:t> des actions de suivi + des éventuelles adaptations du contenu du plan de réintégration dans le dossier ReAT</a:t>
            </a:r>
          </a:p>
          <a:p>
            <a:endParaRPr lang="en-GB" altLang="fr-FR"/>
          </a:p>
        </p:txBody>
      </p:sp>
      <p:sp>
        <p:nvSpPr>
          <p:cNvPr id="96260" name="Footer Placeholder 3">
            <a:extLst>
              <a:ext uri="{FF2B5EF4-FFF2-40B4-BE49-F238E27FC236}">
                <a16:creationId xmlns:a16="http://schemas.microsoft.com/office/drawing/2014/main" id="{D2DE8623-3CBC-99B3-367D-AEC395573843}"/>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96261" name="Slide Number Placeholder 4">
            <a:extLst>
              <a:ext uri="{FF2B5EF4-FFF2-40B4-BE49-F238E27FC236}">
                <a16:creationId xmlns:a16="http://schemas.microsoft.com/office/drawing/2014/main" id="{5F5EEAF0-405C-C8E1-C81A-336394BA92A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F85223C1-57F5-D14E-8636-E7A350BEEBE6}" type="slidenum">
              <a:rPr lang="en-US" altLang="fr-FR" sz="1400" smtClean="0"/>
              <a:pPr/>
              <a:t>45</a:t>
            </a:fld>
            <a:endParaRPr lang="en-US" altLang="fr-FR" sz="14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a:extLst>
              <a:ext uri="{FF2B5EF4-FFF2-40B4-BE49-F238E27FC236}">
                <a16:creationId xmlns:a16="http://schemas.microsoft.com/office/drawing/2014/main" id="{C5541EF7-381E-FDA8-E1B5-6438793E7408}"/>
              </a:ext>
            </a:extLst>
          </p:cNvPr>
          <p:cNvSpPr>
            <a:spLocks noGrp="1" noChangeArrowheads="1"/>
          </p:cNvSpPr>
          <p:nvPr>
            <p:ph type="ctrTitle"/>
          </p:nvPr>
        </p:nvSpPr>
        <p:spPr/>
        <p:txBody>
          <a:bodyPr/>
          <a:lstStyle/>
          <a:p>
            <a:r>
              <a:rPr lang="en-GB" altLang="fr-FR"/>
              <a:t>CENTRE D’EXPERTISE</a:t>
            </a:r>
          </a:p>
        </p:txBody>
      </p:sp>
      <p:sp>
        <p:nvSpPr>
          <p:cNvPr id="97283" name="Subtitle 2">
            <a:extLst>
              <a:ext uri="{FF2B5EF4-FFF2-40B4-BE49-F238E27FC236}">
                <a16:creationId xmlns:a16="http://schemas.microsoft.com/office/drawing/2014/main" id="{7FF06C91-E7E3-F8CA-44F4-89E5C360C4B7}"/>
              </a:ext>
            </a:extLst>
          </p:cNvPr>
          <p:cNvSpPr>
            <a:spLocks noGrp="1" noChangeArrowheads="1"/>
          </p:cNvSpPr>
          <p:nvPr>
            <p:ph type="subTitle" idx="1"/>
          </p:nvPr>
        </p:nvSpPr>
        <p:spPr/>
        <p:txBody>
          <a:bodyPr/>
          <a:lstStyle/>
          <a:p>
            <a:endParaRPr lang="en-GB" altLang="fr-FR"/>
          </a:p>
        </p:txBody>
      </p:sp>
      <p:sp>
        <p:nvSpPr>
          <p:cNvPr id="97284" name="Footer Placeholder 3">
            <a:extLst>
              <a:ext uri="{FF2B5EF4-FFF2-40B4-BE49-F238E27FC236}">
                <a16:creationId xmlns:a16="http://schemas.microsoft.com/office/drawing/2014/main" id="{5CB4D5CA-7907-73CE-BE17-592029DFA2EF}"/>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97285" name="Slide Number Placeholder 4">
            <a:extLst>
              <a:ext uri="{FF2B5EF4-FFF2-40B4-BE49-F238E27FC236}">
                <a16:creationId xmlns:a16="http://schemas.microsoft.com/office/drawing/2014/main" id="{8204DEB3-C726-0AAA-D610-468549389B9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3083AAB4-FD13-7848-940C-C7256BAC5F9E}" type="slidenum">
              <a:rPr lang="en-US" altLang="fr-FR" sz="1400" smtClean="0"/>
              <a:pPr/>
              <a:t>46</a:t>
            </a:fld>
            <a:endParaRPr lang="en-US" altLang="fr-FR" sz="14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AC2C-B31F-5236-3C32-2B9481DC9652}"/>
              </a:ext>
            </a:extLst>
          </p:cNvPr>
          <p:cNvSpPr>
            <a:spLocks noGrp="1"/>
          </p:cNvSpPr>
          <p:nvPr>
            <p:ph type="ctrTitle"/>
          </p:nvPr>
        </p:nvSpPr>
        <p:spPr>
          <a:xfrm>
            <a:off x="5022850" y="3500438"/>
            <a:ext cx="4183063" cy="1308100"/>
          </a:xfrm>
        </p:spPr>
        <p:txBody>
          <a:bodyPr/>
          <a:lstStyle/>
          <a:p>
            <a:pPr fontAlgn="auto">
              <a:spcAft>
                <a:spcPts val="0"/>
              </a:spcAft>
              <a:defRPr/>
            </a:pPr>
            <a:r>
              <a:rPr lang="en-GB" sz="2250" b="1" dirty="0" err="1">
                <a:solidFill>
                  <a:srgbClr val="002060"/>
                </a:solidFill>
              </a:rPr>
              <a:t>Center</a:t>
            </a:r>
            <a:r>
              <a:rPr lang="en-GB" sz="2250" b="1" dirty="0">
                <a:solidFill>
                  <a:srgbClr val="002060"/>
                </a:solidFill>
              </a:rPr>
              <a:t> of Knowledge</a:t>
            </a:r>
            <a:br>
              <a:rPr lang="en-GB" sz="2250" b="1" dirty="0">
                <a:solidFill>
                  <a:srgbClr val="002060"/>
                </a:solidFill>
              </a:rPr>
            </a:br>
            <a:r>
              <a:rPr lang="en-GB" sz="2250" b="1" dirty="0">
                <a:solidFill>
                  <a:srgbClr val="002060"/>
                </a:solidFill>
              </a:rPr>
              <a:t>NIHDI</a:t>
            </a:r>
            <a:br>
              <a:rPr lang="en-GB" sz="2250" dirty="0">
                <a:solidFill>
                  <a:srgbClr val="002060"/>
                </a:solidFill>
              </a:rPr>
            </a:br>
            <a:br>
              <a:rPr lang="en-GB" sz="2250" dirty="0">
                <a:solidFill>
                  <a:srgbClr val="002060"/>
                </a:solidFill>
              </a:rPr>
            </a:br>
            <a:r>
              <a:rPr lang="en-GB" sz="2250" dirty="0">
                <a:solidFill>
                  <a:schemeClr val="bg2">
                    <a:lumMod val="10000"/>
                  </a:schemeClr>
                </a:solidFill>
              </a:rPr>
              <a:t>Overview of Functioning and Studies</a:t>
            </a:r>
          </a:p>
        </p:txBody>
      </p:sp>
      <p:sp>
        <p:nvSpPr>
          <p:cNvPr id="3" name="Subtitle 2">
            <a:extLst>
              <a:ext uri="{FF2B5EF4-FFF2-40B4-BE49-F238E27FC236}">
                <a16:creationId xmlns:a16="http://schemas.microsoft.com/office/drawing/2014/main" id="{7C34466B-D286-09DE-00B4-4EFA3DE0D011}"/>
              </a:ext>
            </a:extLst>
          </p:cNvPr>
          <p:cNvSpPr>
            <a:spLocks noGrp="1" noChangeArrowheads="1"/>
          </p:cNvSpPr>
          <p:nvPr>
            <p:ph type="subTitle" idx="1"/>
          </p:nvPr>
        </p:nvSpPr>
        <p:spPr bwMode="auto">
          <a:xfrm>
            <a:off x="5022850" y="5316538"/>
            <a:ext cx="4075113" cy="296862"/>
          </a:xfrm>
        </p:spPr>
        <p:txBody>
          <a:bodyPr wrap="square" numCol="1" anchor="t" anchorCtr="0" compatLnSpc="1">
            <a:prstTxWarp prst="textNoShape">
              <a:avLst/>
            </a:prstTxWarp>
          </a:bodyPr>
          <a:lstStyle/>
          <a:p>
            <a:r>
              <a:rPr lang="en-GB" altLang="fr-FR"/>
              <a:t>Théo Brunois; Attaché, Direction professional reintegration</a:t>
            </a:r>
          </a:p>
          <a:p>
            <a:r>
              <a:rPr lang="en-GB" altLang="fr-FR"/>
              <a:t>	      Secretary of the Center of Knowledge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par>
                                <p:cTn id="16" presetID="10" presetClass="entr" presetSubtype="0" fill="hold" grpId="1" nodeType="withEffect">
                                  <p:stCondLst>
                                    <p:cond delay="250"/>
                                  </p:stCondLst>
                                  <p:iterate>
                                    <p:tmPct val="10000"/>
                                  </p:iterate>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D154B-94FC-2EC0-C4B6-C7B5C97B8EE8}"/>
              </a:ext>
            </a:extLst>
          </p:cNvPr>
          <p:cNvSpPr>
            <a:spLocks noGrp="1"/>
          </p:cNvSpPr>
          <p:nvPr>
            <p:ph type="title"/>
          </p:nvPr>
        </p:nvSpPr>
        <p:spPr>
          <a:xfrm>
            <a:off x="4106863" y="2111375"/>
            <a:ext cx="3835400" cy="903288"/>
          </a:xfrm>
        </p:spPr>
        <p:txBody>
          <a:bodyPr/>
          <a:lstStyle/>
          <a:p>
            <a:pPr fontAlgn="auto">
              <a:spcAft>
                <a:spcPts val="0"/>
              </a:spcAft>
              <a:defRPr/>
            </a:pPr>
            <a:r>
              <a:rPr lang="en-GB"/>
              <a:t>AGENDA</a:t>
            </a:r>
          </a:p>
        </p:txBody>
      </p:sp>
      <p:sp>
        <p:nvSpPr>
          <p:cNvPr id="3" name="Content Placeholder 2">
            <a:extLst>
              <a:ext uri="{FF2B5EF4-FFF2-40B4-BE49-F238E27FC236}">
                <a16:creationId xmlns:a16="http://schemas.microsoft.com/office/drawing/2014/main" id="{F809F83C-A5B5-6694-ABE2-911A3FCCE134}"/>
              </a:ext>
            </a:extLst>
          </p:cNvPr>
          <p:cNvSpPr>
            <a:spLocks noGrp="1"/>
          </p:cNvSpPr>
          <p:nvPr>
            <p:ph type="body" idx="1"/>
          </p:nvPr>
        </p:nvSpPr>
        <p:spPr>
          <a:xfrm>
            <a:off x="4106863" y="2743200"/>
            <a:ext cx="4248150" cy="2020888"/>
          </a:xfrm>
        </p:spPr>
        <p:txBody>
          <a:bodyPr/>
          <a:lstStyle/>
          <a:p>
            <a:pPr fontAlgn="auto">
              <a:lnSpc>
                <a:spcPct val="250000"/>
              </a:lnSpc>
              <a:spcAft>
                <a:spcPts val="0"/>
              </a:spcAft>
              <a:defRPr/>
            </a:pPr>
            <a:r>
              <a:rPr lang="en-GB" sz="1350" dirty="0"/>
              <a:t>1. Introduction to the </a:t>
            </a:r>
            <a:r>
              <a:rPr lang="en-GB" sz="1350" dirty="0" err="1"/>
              <a:t>Center</a:t>
            </a:r>
            <a:r>
              <a:rPr lang="en-GB" sz="1350" dirty="0"/>
              <a:t> of Knowledge</a:t>
            </a:r>
          </a:p>
          <a:p>
            <a:pPr fontAlgn="auto">
              <a:lnSpc>
                <a:spcPct val="250000"/>
              </a:lnSpc>
              <a:spcAft>
                <a:spcPts val="0"/>
              </a:spcAft>
              <a:defRPr/>
            </a:pPr>
            <a:r>
              <a:rPr lang="en-GB" sz="1350" dirty="0"/>
              <a:t>2. Functioning </a:t>
            </a:r>
          </a:p>
          <a:p>
            <a:pPr fontAlgn="auto">
              <a:lnSpc>
                <a:spcPct val="250000"/>
              </a:lnSpc>
              <a:spcAft>
                <a:spcPts val="0"/>
              </a:spcAft>
              <a:defRPr/>
            </a:pPr>
            <a:r>
              <a:rPr lang="en-GB" sz="1350" dirty="0"/>
              <a:t>3. Current Research Projects and Findings</a:t>
            </a:r>
          </a:p>
        </p:txBody>
      </p:sp>
      <p:sp>
        <p:nvSpPr>
          <p:cNvPr id="4" name="Date Placeholder 3">
            <a:extLst>
              <a:ext uri="{FF2B5EF4-FFF2-40B4-BE49-F238E27FC236}">
                <a16:creationId xmlns:a16="http://schemas.microsoft.com/office/drawing/2014/main" id="{2D21091F-C4F5-7527-2FA0-0103EBD093C9}"/>
              </a:ext>
            </a:extLst>
          </p:cNvPr>
          <p:cNvSpPr>
            <a:spLocks noGrp="1"/>
          </p:cNvSpPr>
          <p:nvPr>
            <p:ph type="dt" sz="quarter" idx="10"/>
          </p:nvPr>
        </p:nvSpPr>
        <p:spPr>
          <a:xfrm>
            <a:off x="628650" y="5624513"/>
            <a:ext cx="2057400" cy="274637"/>
          </a:xfrm>
        </p:spPr>
        <p:txBody>
          <a:bodyPr>
            <a:normAutofit/>
          </a:bodyPr>
          <a:lstStyle/>
          <a:p>
            <a:pPr defTabSz="685800" fontAlgn="auto">
              <a:spcBef>
                <a:spcPts val="0"/>
              </a:spcBef>
              <a:spcAft>
                <a:spcPts val="450"/>
              </a:spcAft>
              <a:defRPr/>
            </a:pPr>
            <a:r>
              <a:rPr lang="en-GB">
                <a:solidFill>
                  <a:prstClr val="black">
                    <a:tint val="75000"/>
                  </a:prstClr>
                </a:solidFill>
                <a:latin typeface="Tenorite"/>
              </a:rPr>
              <a:t>20XX</a:t>
            </a:r>
          </a:p>
        </p:txBody>
      </p:sp>
      <p:sp>
        <p:nvSpPr>
          <p:cNvPr id="5" name="Footer Placeholder 4">
            <a:extLst>
              <a:ext uri="{FF2B5EF4-FFF2-40B4-BE49-F238E27FC236}">
                <a16:creationId xmlns:a16="http://schemas.microsoft.com/office/drawing/2014/main" id="{E7F4D2A7-8CA1-BA9D-724F-C04ADC564E08}"/>
              </a:ext>
            </a:extLst>
          </p:cNvPr>
          <p:cNvSpPr>
            <a:spLocks noGrp="1"/>
          </p:cNvSpPr>
          <p:nvPr>
            <p:ph type="ftr" sz="quarter" idx="11"/>
          </p:nvPr>
        </p:nvSpPr>
        <p:spPr>
          <a:xfrm>
            <a:off x="3028950" y="5624513"/>
            <a:ext cx="3086100" cy="274637"/>
          </a:xfrm>
        </p:spPr>
        <p:txBody>
          <a:bodyPr>
            <a:normAutofit/>
          </a:bodyPr>
          <a:lstStyle/>
          <a:p>
            <a:pPr defTabSz="685800" fontAlgn="auto">
              <a:spcBef>
                <a:spcPts val="0"/>
              </a:spcBef>
              <a:spcAft>
                <a:spcPts val="450"/>
              </a:spcAft>
              <a:defRPr/>
            </a:pPr>
            <a:r>
              <a:rPr lang="en-GB">
                <a:solidFill>
                  <a:prstClr val="black">
                    <a:tint val="75000"/>
                  </a:prstClr>
                </a:solidFill>
                <a:latin typeface="Tenorite"/>
              </a:rPr>
              <a:t>Pitch Deck</a:t>
            </a:r>
          </a:p>
        </p:txBody>
      </p:sp>
      <p:sp>
        <p:nvSpPr>
          <p:cNvPr id="6" name="Slide Number Placeholder 5">
            <a:extLst>
              <a:ext uri="{FF2B5EF4-FFF2-40B4-BE49-F238E27FC236}">
                <a16:creationId xmlns:a16="http://schemas.microsoft.com/office/drawing/2014/main" id="{A80B2DD7-72AB-753F-ACB2-2E02FDC298AF}"/>
              </a:ext>
            </a:extLst>
          </p:cNvPr>
          <p:cNvSpPr>
            <a:spLocks noGrp="1"/>
          </p:cNvSpPr>
          <p:nvPr>
            <p:ph type="sldNum" sz="quarter" idx="12"/>
          </p:nvPr>
        </p:nvSpPr>
        <p:spPr>
          <a:xfrm>
            <a:off x="6457950" y="5624513"/>
            <a:ext cx="2057400" cy="274637"/>
          </a:xfrm>
        </p:spPr>
        <p:txBody>
          <a:bodyPr>
            <a:normAutofit/>
          </a:bodyPr>
          <a:lstStyle/>
          <a:p>
            <a:pPr defTabSz="685800" fontAlgn="auto">
              <a:spcBef>
                <a:spcPts val="0"/>
              </a:spcBef>
              <a:spcAft>
                <a:spcPts val="450"/>
              </a:spcAft>
              <a:defRPr/>
            </a:pPr>
            <a:fld id="{E8B3D68C-0AF5-0544-BE35-DCEBD14EDEF7}" type="slidenum">
              <a:rPr lang="en-GB">
                <a:solidFill>
                  <a:prstClr val="black">
                    <a:tint val="75000"/>
                  </a:prstClr>
                </a:solidFill>
                <a:latin typeface="Tenorite"/>
              </a:rPr>
              <a:pPr defTabSz="685800" fontAlgn="auto">
                <a:spcBef>
                  <a:spcPts val="0"/>
                </a:spcBef>
                <a:spcAft>
                  <a:spcPts val="450"/>
                </a:spcAft>
                <a:defRPr/>
              </a:pPr>
              <a:t>48</a:t>
            </a:fld>
            <a:endParaRPr lang="en-GB">
              <a:solidFill>
                <a:prstClr val="black">
                  <a:tint val="75000"/>
                </a:prstClr>
              </a:solidFill>
              <a:latin typeface="Tenorite"/>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5F24D-0E72-9E25-00C4-31BF55DECEC9}"/>
              </a:ext>
            </a:extLst>
          </p:cNvPr>
          <p:cNvSpPr>
            <a:spLocks noGrp="1"/>
          </p:cNvSpPr>
          <p:nvPr>
            <p:ph type="title"/>
          </p:nvPr>
        </p:nvSpPr>
        <p:spPr>
          <a:xfrm>
            <a:off x="628650" y="1314450"/>
            <a:ext cx="7886700" cy="395288"/>
          </a:xfrm>
        </p:spPr>
        <p:txBody>
          <a:bodyPr anchor="b"/>
          <a:lstStyle/>
          <a:p>
            <a:pPr fontAlgn="auto">
              <a:spcAft>
                <a:spcPts val="0"/>
              </a:spcAft>
              <a:defRPr/>
            </a:pPr>
            <a:r>
              <a:rPr lang="en-GB"/>
              <a:t>1. Introduction</a:t>
            </a:r>
          </a:p>
        </p:txBody>
      </p:sp>
      <p:sp>
        <p:nvSpPr>
          <p:cNvPr id="4" name="Date Placeholder 3">
            <a:extLst>
              <a:ext uri="{FF2B5EF4-FFF2-40B4-BE49-F238E27FC236}">
                <a16:creationId xmlns:a16="http://schemas.microsoft.com/office/drawing/2014/main" id="{D5EB6BAF-7572-19D9-D290-E9642E5A7D3D}"/>
              </a:ext>
            </a:extLst>
          </p:cNvPr>
          <p:cNvSpPr>
            <a:spLocks noGrp="1"/>
          </p:cNvSpPr>
          <p:nvPr>
            <p:ph type="dt" sz="quarter" idx="16"/>
          </p:nvPr>
        </p:nvSpPr>
        <p:spPr/>
        <p:txBody>
          <a:bodyPr>
            <a:normAutofit/>
          </a:bodyPr>
          <a:lstStyle/>
          <a:p>
            <a:pPr defTabSz="685800" fontAlgn="auto">
              <a:spcBef>
                <a:spcPts val="0"/>
              </a:spcBef>
              <a:spcAft>
                <a:spcPts val="450"/>
              </a:spcAft>
              <a:defRPr/>
            </a:pPr>
            <a:r>
              <a:rPr lang="en-GB">
                <a:solidFill>
                  <a:prstClr val="black">
                    <a:tint val="75000"/>
                  </a:prstClr>
                </a:solidFill>
                <a:latin typeface="Tenorite"/>
              </a:rPr>
              <a:t>20XX</a:t>
            </a:r>
          </a:p>
        </p:txBody>
      </p:sp>
      <p:sp>
        <p:nvSpPr>
          <p:cNvPr id="5" name="Footer Placeholder 4">
            <a:extLst>
              <a:ext uri="{FF2B5EF4-FFF2-40B4-BE49-F238E27FC236}">
                <a16:creationId xmlns:a16="http://schemas.microsoft.com/office/drawing/2014/main" id="{33C2C695-B7DE-6DB0-E95A-2E9E625036CC}"/>
              </a:ext>
            </a:extLst>
          </p:cNvPr>
          <p:cNvSpPr>
            <a:spLocks noGrp="1"/>
          </p:cNvSpPr>
          <p:nvPr>
            <p:ph type="ftr" sz="quarter" idx="17"/>
          </p:nvPr>
        </p:nvSpPr>
        <p:spPr/>
        <p:txBody>
          <a:bodyPr>
            <a:normAutofit/>
          </a:bodyPr>
          <a:lstStyle/>
          <a:p>
            <a:pPr defTabSz="685800" fontAlgn="auto">
              <a:spcBef>
                <a:spcPts val="0"/>
              </a:spcBef>
              <a:spcAft>
                <a:spcPts val="450"/>
              </a:spcAft>
              <a:defRPr/>
            </a:pPr>
            <a:r>
              <a:rPr lang="en-GB">
                <a:solidFill>
                  <a:prstClr val="black">
                    <a:tint val="75000"/>
                  </a:prstClr>
                </a:solidFill>
                <a:latin typeface="Tenorite"/>
              </a:rPr>
              <a:t>Pitch Deck</a:t>
            </a:r>
          </a:p>
        </p:txBody>
      </p:sp>
      <p:sp>
        <p:nvSpPr>
          <p:cNvPr id="6" name="Slide Number Placeholder 5">
            <a:extLst>
              <a:ext uri="{FF2B5EF4-FFF2-40B4-BE49-F238E27FC236}">
                <a16:creationId xmlns:a16="http://schemas.microsoft.com/office/drawing/2014/main" id="{7031BF6B-2562-98BD-C58F-DBDAB202DA30}"/>
              </a:ext>
            </a:extLst>
          </p:cNvPr>
          <p:cNvSpPr>
            <a:spLocks noGrp="1"/>
          </p:cNvSpPr>
          <p:nvPr>
            <p:ph type="sldNum" sz="quarter" idx="18"/>
          </p:nvPr>
        </p:nvSpPr>
        <p:spPr/>
        <p:txBody>
          <a:bodyPr>
            <a:normAutofit/>
          </a:bodyPr>
          <a:lstStyle/>
          <a:p>
            <a:pPr defTabSz="685800" fontAlgn="auto">
              <a:spcBef>
                <a:spcPts val="0"/>
              </a:spcBef>
              <a:spcAft>
                <a:spcPts val="450"/>
              </a:spcAft>
              <a:defRPr/>
            </a:pPr>
            <a:fld id="{69914A32-5987-5546-ABE6-7EBA2B2E806A}" type="slidenum">
              <a:rPr lang="en-GB">
                <a:solidFill>
                  <a:prstClr val="black">
                    <a:tint val="75000"/>
                  </a:prstClr>
                </a:solidFill>
                <a:latin typeface="Tenorite"/>
              </a:rPr>
              <a:pPr defTabSz="685800" fontAlgn="auto">
                <a:spcBef>
                  <a:spcPts val="0"/>
                </a:spcBef>
                <a:spcAft>
                  <a:spcPts val="450"/>
                </a:spcAft>
                <a:defRPr/>
              </a:pPr>
              <a:t>49</a:t>
            </a:fld>
            <a:endParaRPr lang="en-GB">
              <a:solidFill>
                <a:prstClr val="black">
                  <a:tint val="75000"/>
                </a:prstClr>
              </a:solidFill>
              <a:latin typeface="Tenorite"/>
            </a:endParaRPr>
          </a:p>
        </p:txBody>
      </p:sp>
      <p:sp>
        <p:nvSpPr>
          <p:cNvPr id="3" name="Text Placeholder 2">
            <a:extLst>
              <a:ext uri="{FF2B5EF4-FFF2-40B4-BE49-F238E27FC236}">
                <a16:creationId xmlns:a16="http://schemas.microsoft.com/office/drawing/2014/main" id="{9473383D-A56B-B476-E689-B44BC323F68D}"/>
              </a:ext>
            </a:extLst>
          </p:cNvPr>
          <p:cNvSpPr>
            <a:spLocks noGrp="1"/>
          </p:cNvSpPr>
          <p:nvPr>
            <p:ph type="body" sz="quarter" idx="4294967295"/>
          </p:nvPr>
        </p:nvSpPr>
        <p:spPr>
          <a:xfrm>
            <a:off x="800100" y="1900238"/>
            <a:ext cx="5715000" cy="484187"/>
          </a:xfrm>
        </p:spPr>
        <p:txBody>
          <a:bodyPr>
            <a:normAutofit fontScale="62500" lnSpcReduction="20000"/>
          </a:bodyPr>
          <a:lstStyle/>
          <a:p>
            <a:pPr marL="0" indent="0" fontAlgn="auto">
              <a:spcAft>
                <a:spcPts val="0"/>
              </a:spcAft>
              <a:buFont typeface="Arial" panose="020B0604020202020204" pitchFamily="34" charset="0"/>
              <a:buNone/>
              <a:defRPr/>
            </a:pPr>
            <a:r>
              <a:rPr lang="en-GB" sz="1950" b="1" dirty="0"/>
              <a:t>STATUT</a:t>
            </a:r>
          </a:p>
          <a:p>
            <a:pPr marL="0" indent="0" fontAlgn="auto">
              <a:spcAft>
                <a:spcPts val="0"/>
              </a:spcAft>
              <a:buFont typeface="Arial" panose="020B0604020202020204" pitchFamily="34" charset="0"/>
              <a:buNone/>
              <a:defRPr/>
            </a:pPr>
            <a:r>
              <a:rPr lang="en-GB" sz="1950" dirty="0">
                <a:solidFill>
                  <a:srgbClr val="2D3235"/>
                </a:solidFill>
              </a:rPr>
              <a:t>Law 14/07/94 – art.85.</a:t>
            </a:r>
            <a:r>
              <a:rPr lang="fr-BE" sz="1950" dirty="0">
                <a:solidFill>
                  <a:schemeClr val="bg1"/>
                </a:solidFill>
              </a:rPr>
              <a:t>V </a:t>
            </a:r>
            <a:r>
              <a:rPr lang="fr-BE" b="1" dirty="0">
                <a:solidFill>
                  <a:schemeClr val="bg1"/>
                </a:solidFill>
              </a:rPr>
              <a:t>– Art. 85</a:t>
            </a:r>
          </a:p>
          <a:p>
            <a:pPr marL="0" indent="0" fontAlgn="auto">
              <a:spcAft>
                <a:spcPts val="0"/>
              </a:spcAft>
              <a:buFont typeface="Arial" panose="020B0604020202020204" pitchFamily="34" charset="0"/>
              <a:buNone/>
              <a:defRPr/>
            </a:pPr>
            <a:endParaRPr lang="en-GB" dirty="0"/>
          </a:p>
        </p:txBody>
      </p:sp>
      <p:sp>
        <p:nvSpPr>
          <p:cNvPr id="8" name="Text Placeholder 7">
            <a:extLst>
              <a:ext uri="{FF2B5EF4-FFF2-40B4-BE49-F238E27FC236}">
                <a16:creationId xmlns:a16="http://schemas.microsoft.com/office/drawing/2014/main" id="{72360F0C-749A-EA5D-A13F-F7C657C35629}"/>
              </a:ext>
            </a:extLst>
          </p:cNvPr>
          <p:cNvSpPr>
            <a:spLocks noGrp="1"/>
          </p:cNvSpPr>
          <p:nvPr>
            <p:ph type="body" sz="quarter" idx="4294967295"/>
          </p:nvPr>
        </p:nvSpPr>
        <p:spPr>
          <a:xfrm>
            <a:off x="800749" y="2698551"/>
            <a:ext cx="7566011" cy="2067760"/>
          </a:xfrm>
        </p:spPr>
        <p:txBody>
          <a:bodyPr>
            <a:normAutofit fontScale="92500" lnSpcReduction="10000"/>
          </a:bodyPr>
          <a:lstStyle/>
          <a:p>
            <a:pPr marL="0" indent="0" fontAlgn="auto">
              <a:spcAft>
                <a:spcPts val="0"/>
              </a:spcAft>
              <a:buFont typeface="Arial" panose="020B0604020202020204" pitchFamily="34" charset="0"/>
              <a:buNone/>
              <a:defRPr/>
            </a:pPr>
            <a:r>
              <a:rPr lang="en-GB" sz="1425" b="1" dirty="0"/>
              <a:t>MISSIONS</a:t>
            </a:r>
          </a:p>
          <a:p>
            <a:pPr fontAlgn="auto">
              <a:spcAft>
                <a:spcPts val="0"/>
              </a:spcAft>
              <a:buFont typeface="+mj-lt"/>
              <a:buAutoNum type="arabicPeriod"/>
              <a:defRPr/>
            </a:pPr>
            <a:r>
              <a:rPr lang="en-GB" sz="1425" dirty="0">
                <a:solidFill>
                  <a:srgbClr val="242424"/>
                </a:solidFill>
                <a:highlight>
                  <a:srgbClr val="FFFFFF"/>
                </a:highlight>
                <a:latin typeface="Segoe UI" panose="020B0502040204020203" pitchFamily="34" charset="0"/>
              </a:rPr>
              <a:t>To provide opinions on medical issues concerning the determination of WI</a:t>
            </a:r>
          </a:p>
          <a:p>
            <a:pPr fontAlgn="auto">
              <a:spcAft>
                <a:spcPts val="0"/>
              </a:spcAft>
              <a:buFont typeface="+mj-lt"/>
              <a:buAutoNum type="arabicPeriod"/>
              <a:defRPr/>
            </a:pPr>
            <a:endParaRPr lang="en-GB" sz="1425" dirty="0">
              <a:solidFill>
                <a:srgbClr val="242424"/>
              </a:solidFill>
              <a:highlight>
                <a:srgbClr val="FFFFFF"/>
              </a:highlight>
              <a:latin typeface="Segoe UI" panose="020B0502040204020203" pitchFamily="34" charset="0"/>
            </a:endParaRPr>
          </a:p>
          <a:p>
            <a:pPr fontAlgn="auto">
              <a:spcAft>
                <a:spcPts val="0"/>
              </a:spcAft>
              <a:buFont typeface="+mj-lt"/>
              <a:buAutoNum type="arabicPeriod"/>
              <a:defRPr/>
            </a:pPr>
            <a:r>
              <a:rPr lang="en-GB" sz="1425" dirty="0">
                <a:solidFill>
                  <a:srgbClr val="242424"/>
                </a:solidFill>
                <a:highlight>
                  <a:srgbClr val="FFFFFF"/>
                </a:highlight>
                <a:latin typeface="Segoe UI" panose="020B0502040204020203" pitchFamily="34" charset="0"/>
              </a:rPr>
              <a:t>To propose general guidelines and criteria to better resolve evaluation issues concerning WI</a:t>
            </a:r>
          </a:p>
          <a:p>
            <a:pPr fontAlgn="auto">
              <a:spcAft>
                <a:spcPts val="0"/>
              </a:spcAft>
              <a:buFont typeface="+mj-lt"/>
              <a:buAutoNum type="arabicPeriod"/>
              <a:defRPr/>
            </a:pPr>
            <a:endParaRPr lang="en-GB" sz="1425" dirty="0">
              <a:solidFill>
                <a:srgbClr val="242424"/>
              </a:solidFill>
              <a:highlight>
                <a:srgbClr val="FFFFFF"/>
              </a:highlight>
              <a:latin typeface="Segoe UI" panose="020B0502040204020203" pitchFamily="34" charset="0"/>
            </a:endParaRPr>
          </a:p>
          <a:p>
            <a:pPr fontAlgn="auto">
              <a:spcAft>
                <a:spcPts val="0"/>
              </a:spcAft>
              <a:buFont typeface="+mj-lt"/>
              <a:buAutoNum type="arabicPeriod"/>
              <a:defRPr/>
            </a:pPr>
            <a:r>
              <a:rPr lang="en-GB" sz="1425" dirty="0">
                <a:solidFill>
                  <a:srgbClr val="242424"/>
                </a:solidFill>
                <a:highlight>
                  <a:srgbClr val="FFFFFF"/>
                </a:highlight>
                <a:latin typeface="Segoe UI" panose="020B0502040204020203" pitchFamily="34" charset="0"/>
              </a:rPr>
              <a:t>Using statistical data related to WI, to conduct investigations on the functioning of the DI and to provide opinions on issues</a:t>
            </a:r>
          </a:p>
          <a:p>
            <a:pPr fontAlgn="auto">
              <a:spcAft>
                <a:spcPts val="0"/>
              </a:spcAft>
              <a:buFont typeface="+mj-lt"/>
              <a:buAutoNum type="arabicPeriod"/>
              <a:defRPr/>
            </a:pPr>
            <a:r>
              <a:rPr lang="en-GB" sz="1425" dirty="0">
                <a:solidFill>
                  <a:srgbClr val="242424"/>
                </a:solidFill>
                <a:highlight>
                  <a:srgbClr val="FFFFFF"/>
                </a:highlight>
                <a:latin typeface="Segoe UI" panose="020B0502040204020203" pitchFamily="34" charset="0"/>
              </a:rPr>
              <a:t>To carry out studies on disability benefits insurance, coordinate them, and formulate opinions</a:t>
            </a:r>
          </a:p>
          <a:p>
            <a:pPr marL="0" indent="0" fontAlgn="auto">
              <a:spcAft>
                <a:spcPts val="0"/>
              </a:spcAft>
              <a:buFont typeface="Arial" panose="020B0604020202020204" pitchFamily="34" charset="0"/>
              <a:buNone/>
              <a:defRPr/>
            </a:pPr>
            <a:endParaRPr lang="en-GB" dirty="0"/>
          </a:p>
        </p:txBody>
      </p:sp>
      <p:sp>
        <p:nvSpPr>
          <p:cNvPr id="10" name="Text Placeholder 9">
            <a:extLst>
              <a:ext uri="{FF2B5EF4-FFF2-40B4-BE49-F238E27FC236}">
                <a16:creationId xmlns:a16="http://schemas.microsoft.com/office/drawing/2014/main" id="{87EF7647-BCA8-AF94-D643-429839D49569}"/>
              </a:ext>
            </a:extLst>
          </p:cNvPr>
          <p:cNvSpPr>
            <a:spLocks noGrp="1"/>
          </p:cNvSpPr>
          <p:nvPr>
            <p:ph type="body" sz="quarter" idx="4294967295"/>
          </p:nvPr>
        </p:nvSpPr>
        <p:spPr>
          <a:xfrm>
            <a:off x="800100" y="4997450"/>
            <a:ext cx="5865813" cy="476250"/>
          </a:xfrm>
        </p:spPr>
        <p:txBody>
          <a:bodyPr>
            <a:noAutofit/>
          </a:bodyPr>
          <a:lstStyle/>
          <a:p>
            <a:pPr marL="0" indent="0" fontAlgn="auto">
              <a:spcAft>
                <a:spcPts val="0"/>
              </a:spcAft>
              <a:buFont typeface="Arial" panose="020B0604020202020204" pitchFamily="34" charset="0"/>
              <a:buNone/>
              <a:defRPr/>
            </a:pPr>
            <a:r>
              <a:rPr lang="en-GB" sz="1350" b="1" dirty="0"/>
              <a:t>MEMBERSHIP</a:t>
            </a:r>
          </a:p>
          <a:p>
            <a:pPr marL="0" indent="0" fontAlgn="auto">
              <a:spcAft>
                <a:spcPts val="0"/>
              </a:spcAft>
              <a:buFont typeface="Arial" panose="020B0604020202020204" pitchFamily="34" charset="0"/>
              <a:buNone/>
              <a:defRPr/>
            </a:pPr>
            <a:r>
              <a:rPr lang="en-GB" sz="1350" dirty="0"/>
              <a:t>NIHDI – Universities – Social partners – Sickness funds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E4038-9FCB-960C-BD5D-7F467F86FBB3}"/>
              </a:ext>
            </a:extLst>
          </p:cNvPr>
          <p:cNvSpPr>
            <a:spLocks noGrp="1"/>
          </p:cNvSpPr>
          <p:nvPr>
            <p:ph type="title"/>
          </p:nvPr>
        </p:nvSpPr>
        <p:spPr/>
        <p:txBody>
          <a:bodyPr/>
          <a:lstStyle/>
          <a:p>
            <a:pPr fontAlgn="auto">
              <a:spcAft>
                <a:spcPts val="0"/>
              </a:spcAft>
              <a:defRPr/>
            </a:pPr>
            <a:r>
              <a:rPr lang="en-GB"/>
              <a:t>2. FUNCTIONNING</a:t>
            </a:r>
          </a:p>
        </p:txBody>
      </p:sp>
      <p:sp>
        <p:nvSpPr>
          <p:cNvPr id="9" name="Date Placeholder 8">
            <a:extLst>
              <a:ext uri="{FF2B5EF4-FFF2-40B4-BE49-F238E27FC236}">
                <a16:creationId xmlns:a16="http://schemas.microsoft.com/office/drawing/2014/main" id="{8279E3A6-2F9B-7BAF-0777-2CFFAA402439}"/>
              </a:ext>
            </a:extLst>
          </p:cNvPr>
          <p:cNvSpPr>
            <a:spLocks noGrp="1"/>
          </p:cNvSpPr>
          <p:nvPr>
            <p:ph type="dt" sz="quarter" idx="16"/>
          </p:nvPr>
        </p:nvSpPr>
        <p:spPr/>
        <p:txBody>
          <a:bodyPr>
            <a:normAutofit/>
          </a:bodyPr>
          <a:lstStyle/>
          <a:p>
            <a:pPr defTabSz="685800" fontAlgn="auto">
              <a:spcBef>
                <a:spcPts val="0"/>
              </a:spcBef>
              <a:spcAft>
                <a:spcPts val="450"/>
              </a:spcAft>
              <a:defRPr/>
            </a:pPr>
            <a:r>
              <a:rPr lang="en-GB">
                <a:solidFill>
                  <a:prstClr val="black">
                    <a:tint val="75000"/>
                  </a:prstClr>
                </a:solidFill>
                <a:latin typeface="Tenorite"/>
              </a:rPr>
              <a:t>20XX</a:t>
            </a:r>
          </a:p>
        </p:txBody>
      </p:sp>
      <p:sp>
        <p:nvSpPr>
          <p:cNvPr id="10" name="Footer Placeholder 9">
            <a:extLst>
              <a:ext uri="{FF2B5EF4-FFF2-40B4-BE49-F238E27FC236}">
                <a16:creationId xmlns:a16="http://schemas.microsoft.com/office/drawing/2014/main" id="{99F78DA5-126C-48BA-A2C7-B1E1DB58D348}"/>
              </a:ext>
            </a:extLst>
          </p:cNvPr>
          <p:cNvSpPr>
            <a:spLocks noGrp="1"/>
          </p:cNvSpPr>
          <p:nvPr>
            <p:ph type="ftr" sz="quarter" idx="17"/>
          </p:nvPr>
        </p:nvSpPr>
        <p:spPr/>
        <p:txBody>
          <a:bodyPr>
            <a:normAutofit/>
          </a:bodyPr>
          <a:lstStyle/>
          <a:p>
            <a:pPr defTabSz="685800" fontAlgn="auto">
              <a:spcBef>
                <a:spcPts val="0"/>
              </a:spcBef>
              <a:spcAft>
                <a:spcPts val="450"/>
              </a:spcAft>
              <a:defRPr/>
            </a:pPr>
            <a:r>
              <a:rPr lang="en-GB">
                <a:solidFill>
                  <a:prstClr val="black">
                    <a:tint val="75000"/>
                  </a:prstClr>
                </a:solidFill>
                <a:latin typeface="Tenorite"/>
              </a:rPr>
              <a:t>Pitch Deck</a:t>
            </a:r>
          </a:p>
        </p:txBody>
      </p:sp>
      <p:sp>
        <p:nvSpPr>
          <p:cNvPr id="11" name="Slide Number Placeholder 10">
            <a:extLst>
              <a:ext uri="{FF2B5EF4-FFF2-40B4-BE49-F238E27FC236}">
                <a16:creationId xmlns:a16="http://schemas.microsoft.com/office/drawing/2014/main" id="{4DA88CD2-C7C4-3338-C148-5C01DB2D2A77}"/>
              </a:ext>
            </a:extLst>
          </p:cNvPr>
          <p:cNvSpPr>
            <a:spLocks noGrp="1"/>
          </p:cNvSpPr>
          <p:nvPr>
            <p:ph type="sldNum" sz="quarter" idx="18"/>
          </p:nvPr>
        </p:nvSpPr>
        <p:spPr/>
        <p:txBody>
          <a:bodyPr>
            <a:normAutofit/>
          </a:bodyPr>
          <a:lstStyle/>
          <a:p>
            <a:pPr defTabSz="685800" fontAlgn="auto">
              <a:spcBef>
                <a:spcPts val="0"/>
              </a:spcBef>
              <a:spcAft>
                <a:spcPts val="450"/>
              </a:spcAft>
              <a:defRPr/>
            </a:pPr>
            <a:fld id="{65B6BD93-1B6C-684C-85B9-412F2BCC3030}" type="slidenum">
              <a:rPr lang="en-GB">
                <a:solidFill>
                  <a:prstClr val="black">
                    <a:tint val="75000"/>
                  </a:prstClr>
                </a:solidFill>
                <a:latin typeface="Tenorite"/>
              </a:rPr>
              <a:pPr defTabSz="685800" fontAlgn="auto">
                <a:spcBef>
                  <a:spcPts val="0"/>
                </a:spcBef>
                <a:spcAft>
                  <a:spcPts val="450"/>
                </a:spcAft>
                <a:defRPr/>
              </a:pPr>
              <a:t>50</a:t>
            </a:fld>
            <a:endParaRPr lang="en-GB">
              <a:solidFill>
                <a:prstClr val="black">
                  <a:tint val="75000"/>
                </a:prstClr>
              </a:solidFill>
              <a:latin typeface="Tenorite"/>
            </a:endParaRPr>
          </a:p>
        </p:txBody>
      </p:sp>
      <p:sp>
        <p:nvSpPr>
          <p:cNvPr id="6" name="Content Placeholder 5">
            <a:extLst>
              <a:ext uri="{FF2B5EF4-FFF2-40B4-BE49-F238E27FC236}">
                <a16:creationId xmlns:a16="http://schemas.microsoft.com/office/drawing/2014/main" id="{696BCC52-F311-DF18-92AF-ED9B4DB75764}"/>
              </a:ext>
            </a:extLst>
          </p:cNvPr>
          <p:cNvSpPr>
            <a:spLocks noGrp="1"/>
          </p:cNvSpPr>
          <p:nvPr>
            <p:ph idx="4294967295"/>
          </p:nvPr>
        </p:nvSpPr>
        <p:spPr>
          <a:xfrm>
            <a:off x="473075" y="2795588"/>
            <a:ext cx="2057400" cy="473075"/>
          </a:xfrm>
        </p:spPr>
        <p:txBody>
          <a:bodyPr>
            <a:noAutofit/>
          </a:bodyPr>
          <a:lstStyle/>
          <a:p>
            <a:pPr marL="0" indent="0" fontAlgn="auto">
              <a:spcBef>
                <a:spcPts val="1875"/>
              </a:spcBef>
              <a:spcAft>
                <a:spcPts val="0"/>
              </a:spcAft>
              <a:buFont typeface="Arial" panose="020B0604020202020204" pitchFamily="34" charset="0"/>
              <a:buNone/>
              <a:defRPr/>
            </a:pPr>
            <a:r>
              <a:rPr lang="en-GB" sz="1650" dirty="0"/>
              <a:t>Request for support</a:t>
            </a:r>
          </a:p>
        </p:txBody>
      </p:sp>
      <p:sp>
        <p:nvSpPr>
          <p:cNvPr id="3" name="Arrow: Right 2">
            <a:extLst>
              <a:ext uri="{FF2B5EF4-FFF2-40B4-BE49-F238E27FC236}">
                <a16:creationId xmlns:a16="http://schemas.microsoft.com/office/drawing/2014/main" id="{31CEE194-5F74-21AC-B67B-DAA82EE8301A}"/>
              </a:ext>
            </a:extLst>
          </p:cNvPr>
          <p:cNvSpPr/>
          <p:nvPr/>
        </p:nvSpPr>
        <p:spPr>
          <a:xfrm>
            <a:off x="2354263" y="3405188"/>
            <a:ext cx="792162" cy="195262"/>
          </a:xfrm>
          <a:prstGeom prst="righ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GB" sz="1350">
              <a:solidFill>
                <a:prstClr val="white"/>
              </a:solidFill>
            </a:endParaRPr>
          </a:p>
        </p:txBody>
      </p:sp>
      <p:sp>
        <p:nvSpPr>
          <p:cNvPr id="4" name="Arrow: Right 3">
            <a:extLst>
              <a:ext uri="{FF2B5EF4-FFF2-40B4-BE49-F238E27FC236}">
                <a16:creationId xmlns:a16="http://schemas.microsoft.com/office/drawing/2014/main" id="{5B9E7BAF-0C87-5971-2CA1-98091A3BF3D4}"/>
              </a:ext>
            </a:extLst>
          </p:cNvPr>
          <p:cNvSpPr/>
          <p:nvPr/>
        </p:nvSpPr>
        <p:spPr>
          <a:xfrm>
            <a:off x="4297363" y="4002088"/>
            <a:ext cx="792162" cy="195262"/>
          </a:xfrm>
          <a:prstGeom prst="right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GB" sz="1350">
              <a:solidFill>
                <a:prstClr val="white"/>
              </a:solidFill>
            </a:endParaRPr>
          </a:p>
        </p:txBody>
      </p:sp>
      <p:sp>
        <p:nvSpPr>
          <p:cNvPr id="7" name="Arrow: Right 6">
            <a:extLst>
              <a:ext uri="{FF2B5EF4-FFF2-40B4-BE49-F238E27FC236}">
                <a16:creationId xmlns:a16="http://schemas.microsoft.com/office/drawing/2014/main" id="{9B1FEE97-DA33-9CA6-D7E8-D5F7921A2B82}"/>
              </a:ext>
            </a:extLst>
          </p:cNvPr>
          <p:cNvSpPr/>
          <p:nvPr/>
        </p:nvSpPr>
        <p:spPr>
          <a:xfrm>
            <a:off x="6175375" y="4552950"/>
            <a:ext cx="792163" cy="19685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GB" sz="1350">
              <a:solidFill>
                <a:prstClr val="white"/>
              </a:solidFill>
            </a:endParaRPr>
          </a:p>
        </p:txBody>
      </p:sp>
      <p:sp>
        <p:nvSpPr>
          <p:cNvPr id="8" name="TextBox 7">
            <a:extLst>
              <a:ext uri="{FF2B5EF4-FFF2-40B4-BE49-F238E27FC236}">
                <a16:creationId xmlns:a16="http://schemas.microsoft.com/office/drawing/2014/main" id="{D330ED13-48D1-9C01-44DD-50E987529984}"/>
              </a:ext>
            </a:extLst>
          </p:cNvPr>
          <p:cNvSpPr txBox="1"/>
          <p:nvPr/>
        </p:nvSpPr>
        <p:spPr>
          <a:xfrm>
            <a:off x="5257800" y="3938588"/>
            <a:ext cx="1138238" cy="346075"/>
          </a:xfrm>
          <a:prstGeom prst="rect">
            <a:avLst/>
          </a:prstGeom>
          <a:noFill/>
        </p:spPr>
        <p:txBody>
          <a:bodyPr>
            <a:spAutoFit/>
          </a:bodyPr>
          <a:lstStyle/>
          <a:p>
            <a:pPr defTabSz="685800" eaLnBrk="1" fontAlgn="auto" hangingPunct="1">
              <a:spcBef>
                <a:spcPts val="0"/>
              </a:spcBef>
              <a:spcAft>
                <a:spcPts val="0"/>
              </a:spcAft>
              <a:defRPr/>
            </a:pPr>
            <a:r>
              <a:rPr lang="en-GB" sz="1650" dirty="0">
                <a:solidFill>
                  <a:prstClr val="black"/>
                </a:solidFill>
                <a:latin typeface="Tenorite"/>
              </a:rPr>
              <a:t>Support</a:t>
            </a:r>
          </a:p>
        </p:txBody>
      </p:sp>
      <p:sp>
        <p:nvSpPr>
          <p:cNvPr id="12" name="TextBox 11">
            <a:extLst>
              <a:ext uri="{FF2B5EF4-FFF2-40B4-BE49-F238E27FC236}">
                <a16:creationId xmlns:a16="http://schemas.microsoft.com/office/drawing/2014/main" id="{B77A7CB8-5A6D-B6DB-A22F-C8C0EB8D0E10}"/>
              </a:ext>
            </a:extLst>
          </p:cNvPr>
          <p:cNvSpPr txBox="1"/>
          <p:nvPr/>
        </p:nvSpPr>
        <p:spPr>
          <a:xfrm>
            <a:off x="3248025" y="3327400"/>
            <a:ext cx="1049338" cy="346075"/>
          </a:xfrm>
          <a:prstGeom prst="rect">
            <a:avLst/>
          </a:prstGeom>
          <a:noFill/>
        </p:spPr>
        <p:txBody>
          <a:bodyPr>
            <a:spAutoFit/>
          </a:bodyPr>
          <a:lstStyle/>
          <a:p>
            <a:pPr defTabSz="685800" eaLnBrk="1" fontAlgn="auto" hangingPunct="1">
              <a:spcBef>
                <a:spcPts val="0"/>
              </a:spcBef>
              <a:spcAft>
                <a:spcPts val="0"/>
              </a:spcAft>
              <a:defRPr/>
            </a:pPr>
            <a:r>
              <a:rPr lang="en-GB" sz="1650" dirty="0">
                <a:solidFill>
                  <a:prstClr val="black"/>
                </a:solidFill>
                <a:latin typeface="Tenorite"/>
              </a:rPr>
              <a:t>Approval</a:t>
            </a:r>
          </a:p>
        </p:txBody>
      </p:sp>
      <p:sp>
        <p:nvSpPr>
          <p:cNvPr id="13" name="TextBox 12">
            <a:extLst>
              <a:ext uri="{FF2B5EF4-FFF2-40B4-BE49-F238E27FC236}">
                <a16:creationId xmlns:a16="http://schemas.microsoft.com/office/drawing/2014/main" id="{C1974AFB-43BF-41E8-259A-61241F78DF11}"/>
              </a:ext>
            </a:extLst>
          </p:cNvPr>
          <p:cNvSpPr txBox="1"/>
          <p:nvPr/>
        </p:nvSpPr>
        <p:spPr>
          <a:xfrm>
            <a:off x="7153275" y="4494213"/>
            <a:ext cx="1138238" cy="346075"/>
          </a:xfrm>
          <a:prstGeom prst="rect">
            <a:avLst/>
          </a:prstGeom>
          <a:noFill/>
        </p:spPr>
        <p:txBody>
          <a:bodyPr>
            <a:spAutoFit/>
          </a:bodyPr>
          <a:lstStyle/>
          <a:p>
            <a:pPr defTabSz="685800" eaLnBrk="1" fontAlgn="auto" hangingPunct="1">
              <a:spcBef>
                <a:spcPts val="0"/>
              </a:spcBef>
              <a:spcAft>
                <a:spcPts val="0"/>
              </a:spcAft>
              <a:defRPr/>
            </a:pPr>
            <a:r>
              <a:rPr lang="en-GB" sz="1650" dirty="0">
                <a:solidFill>
                  <a:prstClr val="black"/>
                </a:solidFill>
                <a:latin typeface="Tenorite"/>
              </a:rPr>
              <a:t>Follow-up</a:t>
            </a:r>
          </a:p>
        </p:txBody>
      </p:sp>
      <p:sp>
        <p:nvSpPr>
          <p:cNvPr id="14" name="TextBox 13">
            <a:extLst>
              <a:ext uri="{FF2B5EF4-FFF2-40B4-BE49-F238E27FC236}">
                <a16:creationId xmlns:a16="http://schemas.microsoft.com/office/drawing/2014/main" id="{0F853C72-995A-160A-0B5C-3ED23A0649BF}"/>
              </a:ext>
            </a:extLst>
          </p:cNvPr>
          <p:cNvSpPr txBox="1"/>
          <p:nvPr/>
        </p:nvSpPr>
        <p:spPr>
          <a:xfrm>
            <a:off x="517525" y="4868863"/>
            <a:ext cx="4572000" cy="715962"/>
          </a:xfrm>
          <a:prstGeom prst="rect">
            <a:avLst/>
          </a:prstGeom>
          <a:noFill/>
        </p:spPr>
        <p:txBody>
          <a:bodyPr>
            <a:spAutoFit/>
          </a:bodyPr>
          <a:lstStyle/>
          <a:p>
            <a:pPr marL="214313" indent="-214313" defTabSz="685800" eaLnBrk="1" fontAlgn="auto" hangingPunct="1">
              <a:spcBef>
                <a:spcPts val="0"/>
              </a:spcBef>
              <a:spcAft>
                <a:spcPts val="0"/>
              </a:spcAft>
              <a:buFont typeface="Wingdings" panose="05000000000000000000" pitchFamily="2" charset="2"/>
              <a:buChar char="à"/>
              <a:defRPr/>
            </a:pPr>
            <a:r>
              <a:rPr lang="en-GB" sz="1350" dirty="0">
                <a:solidFill>
                  <a:prstClr val="black"/>
                </a:solidFill>
                <a:latin typeface="Tenorite"/>
              </a:rPr>
              <a:t>Public procurement</a:t>
            </a:r>
          </a:p>
          <a:p>
            <a:pPr marL="214313" indent="-214313" defTabSz="685800" eaLnBrk="1" fontAlgn="auto" hangingPunct="1">
              <a:spcBef>
                <a:spcPts val="0"/>
              </a:spcBef>
              <a:spcAft>
                <a:spcPts val="0"/>
              </a:spcAft>
              <a:buFont typeface="Wingdings" panose="05000000000000000000" pitchFamily="2" charset="2"/>
              <a:buChar char="à"/>
              <a:defRPr/>
            </a:pPr>
            <a:endParaRPr lang="en-GB" sz="1350" dirty="0">
              <a:solidFill>
                <a:prstClr val="black"/>
              </a:solidFill>
              <a:latin typeface="Tenorite"/>
            </a:endParaRPr>
          </a:p>
          <a:p>
            <a:pPr defTabSz="685800" eaLnBrk="1" fontAlgn="auto" hangingPunct="1">
              <a:spcBef>
                <a:spcPts val="0"/>
              </a:spcBef>
              <a:spcAft>
                <a:spcPts val="0"/>
              </a:spcAft>
              <a:defRPr/>
            </a:pPr>
            <a:r>
              <a:rPr lang="en-GB" sz="1350" dirty="0">
                <a:solidFill>
                  <a:prstClr val="black"/>
                </a:solidFill>
                <a:latin typeface="Tenorite"/>
              </a:rPr>
              <a:t>Manage daily by the Direction Professional Reintegration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 47" descr="&quot;&quot;">
            <a:extLst>
              <a:ext uri="{FF2B5EF4-FFF2-40B4-BE49-F238E27FC236}">
                <a16:creationId xmlns:a16="http://schemas.microsoft.com/office/drawing/2014/main" id="{572B4E0A-A3C8-3842-B320-709283FFD93B}"/>
              </a:ext>
            </a:extLst>
          </p:cNvPr>
          <p:cNvSpPr/>
          <p:nvPr/>
        </p:nvSpPr>
        <p:spPr>
          <a:xfrm>
            <a:off x="5600700" y="5364163"/>
            <a:ext cx="406400" cy="376237"/>
          </a:xfrm>
          <a:prstGeom prst="ellipse">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34" name="Oval 33" descr="&quot;&quot;">
            <a:extLst>
              <a:ext uri="{FF2B5EF4-FFF2-40B4-BE49-F238E27FC236}">
                <a16:creationId xmlns:a16="http://schemas.microsoft.com/office/drawing/2014/main" id="{7D6BC2E9-4FC3-CA81-9B5F-A38DF63B1B04}"/>
              </a:ext>
            </a:extLst>
          </p:cNvPr>
          <p:cNvSpPr/>
          <p:nvPr/>
        </p:nvSpPr>
        <p:spPr>
          <a:xfrm>
            <a:off x="4572000" y="2957513"/>
            <a:ext cx="438150" cy="417512"/>
          </a:xfrm>
          <a:prstGeom prst="ellipse">
            <a:avLst/>
          </a:prstGeom>
          <a:solidFill>
            <a:schemeClr val="accent2">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32" name="Oval 31" descr="&quot;&quot;">
            <a:extLst>
              <a:ext uri="{FF2B5EF4-FFF2-40B4-BE49-F238E27FC236}">
                <a16:creationId xmlns:a16="http://schemas.microsoft.com/office/drawing/2014/main" id="{AE3B0E9D-CDD4-4C86-8E47-243B416B173F}"/>
              </a:ext>
            </a:extLst>
          </p:cNvPr>
          <p:cNvSpPr/>
          <p:nvPr/>
        </p:nvSpPr>
        <p:spPr>
          <a:xfrm>
            <a:off x="876300" y="2035175"/>
            <a:ext cx="461963" cy="436563"/>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grpSp>
        <p:nvGrpSpPr>
          <p:cNvPr id="106501" name="Group 8" descr="timeline">
            <a:extLst>
              <a:ext uri="{FF2B5EF4-FFF2-40B4-BE49-F238E27FC236}">
                <a16:creationId xmlns:a16="http://schemas.microsoft.com/office/drawing/2014/main" id="{CA1A6286-9DD7-4B9D-B115-CAB892C12A86}"/>
              </a:ext>
            </a:extLst>
          </p:cNvPr>
          <p:cNvGrpSpPr>
            <a:grpSpLocks/>
          </p:cNvGrpSpPr>
          <p:nvPr/>
        </p:nvGrpSpPr>
        <p:grpSpPr bwMode="auto">
          <a:xfrm>
            <a:off x="963613" y="2228850"/>
            <a:ext cx="7083425" cy="3879850"/>
            <a:chOff x="976548" y="1458965"/>
            <a:chExt cx="10278188" cy="5915996"/>
          </a:xfrm>
        </p:grpSpPr>
        <p:grpSp>
          <p:nvGrpSpPr>
            <p:cNvPr id="106528" name="Group 10">
              <a:extLst>
                <a:ext uri="{FF2B5EF4-FFF2-40B4-BE49-F238E27FC236}">
                  <a16:creationId xmlns:a16="http://schemas.microsoft.com/office/drawing/2014/main" id="{5C6A103D-F811-8FD5-DE07-18AA893B69A0}"/>
                </a:ext>
              </a:extLst>
            </p:cNvPr>
            <p:cNvGrpSpPr>
              <a:grpSpLocks/>
            </p:cNvGrpSpPr>
            <p:nvPr/>
          </p:nvGrpSpPr>
          <p:grpSpPr bwMode="auto">
            <a:xfrm rot="5400000" flipH="1">
              <a:off x="9555848" y="2219844"/>
              <a:ext cx="1624126" cy="1773651"/>
              <a:chOff x="6415077" y="1171530"/>
              <a:chExt cx="1890380" cy="1890380"/>
            </a:xfrm>
          </p:grpSpPr>
          <p:sp>
            <p:nvSpPr>
              <p:cNvPr id="20" name="Arc 19">
                <a:extLst>
                  <a:ext uri="{FF2B5EF4-FFF2-40B4-BE49-F238E27FC236}">
                    <a16:creationId xmlns:a16="http://schemas.microsoft.com/office/drawing/2014/main" id="{00C42D5B-C483-7D57-A8C6-552A7D2E10E2}"/>
                  </a:ext>
                </a:extLst>
              </p:cNvPr>
              <p:cNvSpPr/>
              <p:nvPr/>
            </p:nvSpPr>
            <p:spPr>
              <a:xfrm>
                <a:off x="6415562" y="1171529"/>
                <a:ext cx="1890508" cy="1890422"/>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800" eaLnBrk="1" fontAlgn="auto" hangingPunct="1">
                  <a:spcBef>
                    <a:spcPts val="0"/>
                  </a:spcBef>
                  <a:spcAft>
                    <a:spcPts val="0"/>
                  </a:spcAft>
                  <a:defRPr/>
                </a:pPr>
                <a:endParaRPr lang="en-US" sz="1350" dirty="0">
                  <a:solidFill>
                    <a:prstClr val="black"/>
                  </a:solidFill>
                </a:endParaRPr>
              </a:p>
            </p:txBody>
          </p:sp>
          <p:sp>
            <p:nvSpPr>
              <p:cNvPr id="21" name="Arc 20">
                <a:extLst>
                  <a:ext uri="{FF2B5EF4-FFF2-40B4-BE49-F238E27FC236}">
                    <a16:creationId xmlns:a16="http://schemas.microsoft.com/office/drawing/2014/main" id="{FAE2F246-CE94-F3EA-3F55-84592F72CC9F}"/>
                  </a:ext>
                </a:extLst>
              </p:cNvPr>
              <p:cNvSpPr/>
              <p:nvPr/>
            </p:nvSpPr>
            <p:spPr>
              <a:xfrm flipH="1">
                <a:off x="6415562" y="1171529"/>
                <a:ext cx="1890508" cy="1890422"/>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800" eaLnBrk="1" fontAlgn="auto" hangingPunct="1">
                  <a:spcBef>
                    <a:spcPts val="0"/>
                  </a:spcBef>
                  <a:spcAft>
                    <a:spcPts val="0"/>
                  </a:spcAft>
                  <a:defRPr/>
                </a:pPr>
                <a:endParaRPr lang="en-US" sz="1350" dirty="0">
                  <a:solidFill>
                    <a:prstClr val="black"/>
                  </a:solidFill>
                </a:endParaRPr>
              </a:p>
            </p:txBody>
          </p:sp>
        </p:grpSp>
        <p:grpSp>
          <p:nvGrpSpPr>
            <p:cNvPr id="106529" name="Group 11">
              <a:extLst>
                <a:ext uri="{FF2B5EF4-FFF2-40B4-BE49-F238E27FC236}">
                  <a16:creationId xmlns:a16="http://schemas.microsoft.com/office/drawing/2014/main" id="{6176C830-14C5-4F6C-6D64-6822652FBA69}"/>
                </a:ext>
              </a:extLst>
            </p:cNvPr>
            <p:cNvGrpSpPr>
              <a:grpSpLocks/>
            </p:cNvGrpSpPr>
            <p:nvPr/>
          </p:nvGrpSpPr>
          <p:grpSpPr bwMode="auto">
            <a:xfrm rot="16200000" flipH="1">
              <a:off x="969559" y="3925216"/>
              <a:ext cx="1787629" cy="1773651"/>
              <a:chOff x="6415076" y="1171530"/>
              <a:chExt cx="2080687" cy="1890380"/>
            </a:xfrm>
          </p:grpSpPr>
          <p:sp>
            <p:nvSpPr>
              <p:cNvPr id="18" name="Arc 17">
                <a:extLst>
                  <a:ext uri="{FF2B5EF4-FFF2-40B4-BE49-F238E27FC236}">
                    <a16:creationId xmlns:a16="http://schemas.microsoft.com/office/drawing/2014/main" id="{96B10059-931B-0578-EB06-F1A8CD185751}"/>
                  </a:ext>
                </a:extLst>
              </p:cNvPr>
              <p:cNvSpPr/>
              <p:nvPr/>
            </p:nvSpPr>
            <p:spPr>
              <a:xfrm>
                <a:off x="6415179" y="1183805"/>
                <a:ext cx="2079278" cy="1878147"/>
              </a:xfrm>
              <a:prstGeom prst="arc">
                <a:avLst>
                  <a:gd name="adj1" fmla="val 16200000"/>
                  <a:gd name="adj2" fmla="val 2155892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800" eaLnBrk="1" fontAlgn="auto" hangingPunct="1">
                  <a:spcBef>
                    <a:spcPts val="0"/>
                  </a:spcBef>
                  <a:spcAft>
                    <a:spcPts val="0"/>
                  </a:spcAft>
                  <a:defRPr/>
                </a:pPr>
                <a:endParaRPr lang="en-US" sz="1350" dirty="0">
                  <a:solidFill>
                    <a:prstClr val="black"/>
                  </a:solidFill>
                </a:endParaRPr>
              </a:p>
            </p:txBody>
          </p:sp>
          <p:sp>
            <p:nvSpPr>
              <p:cNvPr id="19" name="Arc 18">
                <a:extLst>
                  <a:ext uri="{FF2B5EF4-FFF2-40B4-BE49-F238E27FC236}">
                    <a16:creationId xmlns:a16="http://schemas.microsoft.com/office/drawing/2014/main" id="{EF5F676C-F8B0-7BF4-35DE-56CBFC95A4F3}"/>
                  </a:ext>
                </a:extLst>
              </p:cNvPr>
              <p:cNvSpPr/>
              <p:nvPr/>
            </p:nvSpPr>
            <p:spPr>
              <a:xfrm flipH="1">
                <a:off x="6412361" y="1171532"/>
                <a:ext cx="1890508" cy="1890422"/>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800" eaLnBrk="1" fontAlgn="auto" hangingPunct="1">
                  <a:spcBef>
                    <a:spcPts val="0"/>
                  </a:spcBef>
                  <a:spcAft>
                    <a:spcPts val="0"/>
                  </a:spcAft>
                  <a:defRPr/>
                </a:pPr>
                <a:endParaRPr lang="en-US" sz="1350" dirty="0">
                  <a:solidFill>
                    <a:prstClr val="black"/>
                  </a:solidFill>
                </a:endParaRPr>
              </a:p>
            </p:txBody>
          </p:sp>
        </p:grpSp>
        <p:sp>
          <p:nvSpPr>
            <p:cNvPr id="13" name="Arc 6">
              <a:extLst>
                <a:ext uri="{FF2B5EF4-FFF2-40B4-BE49-F238E27FC236}">
                  <a16:creationId xmlns:a16="http://schemas.microsoft.com/office/drawing/2014/main" id="{BAAE81C4-097D-2312-5725-9EABD49F098E}"/>
                </a:ext>
              </a:extLst>
            </p:cNvPr>
            <p:cNvSpPr/>
            <p:nvPr/>
          </p:nvSpPr>
          <p:spPr>
            <a:xfrm rot="16200000" flipH="1">
              <a:off x="1704978" y="1479169"/>
              <a:ext cx="835115" cy="794706"/>
            </a:xfrm>
            <a:custGeom>
              <a:avLst/>
              <a:gdLst>
                <a:gd name="connsiteX0" fmla="*/ 834432 w 1668865"/>
                <a:gd name="connsiteY0" fmla="*/ 0 h 1589914"/>
                <a:gd name="connsiteX1" fmla="*/ 1668865 w 1668865"/>
                <a:gd name="connsiteY1" fmla="*/ 794957 h 1589914"/>
                <a:gd name="connsiteX2" fmla="*/ 834433 w 1668865"/>
                <a:gd name="connsiteY2" fmla="*/ 794957 h 1589914"/>
                <a:gd name="connsiteX3" fmla="*/ 834432 w 1668865"/>
                <a:gd name="connsiteY3" fmla="*/ 0 h 1589914"/>
                <a:gd name="connsiteX0" fmla="*/ 834432 w 1668865"/>
                <a:gd name="connsiteY0" fmla="*/ 0 h 1589914"/>
                <a:gd name="connsiteX1" fmla="*/ 1668865 w 1668865"/>
                <a:gd name="connsiteY1" fmla="*/ 794957 h 1589914"/>
                <a:gd name="connsiteX0" fmla="*/ 0 w 834433"/>
                <a:gd name="connsiteY0" fmla="*/ 0 h 794957"/>
                <a:gd name="connsiteX1" fmla="*/ 834433 w 834433"/>
                <a:gd name="connsiteY1" fmla="*/ 794957 h 794957"/>
                <a:gd name="connsiteX2" fmla="*/ 1 w 834433"/>
                <a:gd name="connsiteY2" fmla="*/ 794957 h 794957"/>
                <a:gd name="connsiteX3" fmla="*/ 0 w 834433"/>
                <a:gd name="connsiteY3" fmla="*/ 0 h 794957"/>
                <a:gd name="connsiteX0" fmla="*/ 64295 w 834433"/>
                <a:gd name="connsiteY0" fmla="*/ 0 h 794957"/>
                <a:gd name="connsiteX1" fmla="*/ 834433 w 834433"/>
                <a:gd name="connsiteY1" fmla="*/ 794957 h 794957"/>
              </a:gdLst>
              <a:ahLst/>
              <a:cxnLst>
                <a:cxn ang="0">
                  <a:pos x="connsiteX0" y="connsiteY0"/>
                </a:cxn>
                <a:cxn ang="0">
                  <a:pos x="connsiteX1" y="connsiteY1"/>
                </a:cxn>
              </a:cxnLst>
              <a:rect l="l" t="t" r="r" b="b"/>
              <a:pathLst>
                <a:path w="834433" h="794957" stroke="0" extrusionOk="0">
                  <a:moveTo>
                    <a:pt x="0" y="0"/>
                  </a:moveTo>
                  <a:cubicBezTo>
                    <a:pt x="460845" y="0"/>
                    <a:pt x="834433" y="355914"/>
                    <a:pt x="834433" y="794957"/>
                  </a:cubicBezTo>
                  <a:lnTo>
                    <a:pt x="1" y="794957"/>
                  </a:lnTo>
                  <a:cubicBezTo>
                    <a:pt x="1" y="529971"/>
                    <a:pt x="0" y="264986"/>
                    <a:pt x="0" y="0"/>
                  </a:cubicBezTo>
                  <a:close/>
                </a:path>
                <a:path w="834433" h="794957" fill="none">
                  <a:moveTo>
                    <a:pt x="64295" y="0"/>
                  </a:moveTo>
                  <a:cubicBezTo>
                    <a:pt x="525140" y="0"/>
                    <a:pt x="834433" y="355914"/>
                    <a:pt x="834433" y="7949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800" eaLnBrk="1" fontAlgn="auto" hangingPunct="1">
                <a:spcBef>
                  <a:spcPts val="0"/>
                </a:spcBef>
                <a:spcAft>
                  <a:spcPts val="0"/>
                </a:spcAft>
                <a:defRPr/>
              </a:pPr>
              <a:endParaRPr lang="en-US" sz="1350" dirty="0">
                <a:solidFill>
                  <a:prstClr val="black"/>
                </a:solidFill>
              </a:endParaRPr>
            </a:p>
          </p:txBody>
        </p:sp>
        <p:sp>
          <p:nvSpPr>
            <p:cNvPr id="14" name="Arc 13">
              <a:extLst>
                <a:ext uri="{FF2B5EF4-FFF2-40B4-BE49-F238E27FC236}">
                  <a16:creationId xmlns:a16="http://schemas.microsoft.com/office/drawing/2014/main" id="{0451E460-3D5C-9384-F703-4623508306BD}"/>
                </a:ext>
              </a:extLst>
            </p:cNvPr>
            <p:cNvSpPr/>
            <p:nvPr/>
          </p:nvSpPr>
          <p:spPr>
            <a:xfrm rot="5400000" flipH="1">
              <a:off x="5909440" y="5745202"/>
              <a:ext cx="1667807" cy="1591713"/>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800" eaLnBrk="1" fontAlgn="auto" hangingPunct="1">
                <a:spcBef>
                  <a:spcPts val="0"/>
                </a:spcBef>
                <a:spcAft>
                  <a:spcPts val="0"/>
                </a:spcAft>
                <a:defRPr/>
              </a:pPr>
              <a:endParaRPr lang="en-US" sz="1350" dirty="0">
                <a:solidFill>
                  <a:prstClr val="black"/>
                </a:solidFill>
              </a:endParaRPr>
            </a:p>
          </p:txBody>
        </p:sp>
        <p:cxnSp>
          <p:nvCxnSpPr>
            <p:cNvPr id="15" name="Straight Connector 14">
              <a:extLst>
                <a:ext uri="{FF2B5EF4-FFF2-40B4-BE49-F238E27FC236}">
                  <a16:creationId xmlns:a16="http://schemas.microsoft.com/office/drawing/2014/main" id="{C9300A7E-3C10-C636-587D-6104B2B94325}"/>
                </a:ext>
              </a:extLst>
            </p:cNvPr>
            <p:cNvCxnSpPr>
              <a:cxnSpLocks/>
            </p:cNvCxnSpPr>
            <p:nvPr/>
          </p:nvCxnSpPr>
          <p:spPr>
            <a:xfrm flipH="1">
              <a:off x="2489943" y="2294080"/>
              <a:ext cx="789637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0427E84-2E49-AAF0-B524-FEC9ACCE7E71}"/>
                </a:ext>
              </a:extLst>
            </p:cNvPr>
            <p:cNvCxnSpPr>
              <a:cxnSpLocks/>
            </p:cNvCxnSpPr>
            <p:nvPr/>
          </p:nvCxnSpPr>
          <p:spPr>
            <a:xfrm flipH="1">
              <a:off x="1849571" y="3918315"/>
              <a:ext cx="853674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33AD5B-09A4-FC28-28A1-770D3ED0445F}"/>
                </a:ext>
              </a:extLst>
            </p:cNvPr>
            <p:cNvCxnSpPr>
              <a:cxnSpLocks/>
              <a:stCxn id="14" idx="2"/>
            </p:cNvCxnSpPr>
            <p:nvPr/>
          </p:nvCxnSpPr>
          <p:spPr>
            <a:xfrm flipH="1" flipV="1">
              <a:off x="1849571" y="5704733"/>
              <a:ext cx="4892620" cy="24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 Placeholder 31">
            <a:extLst>
              <a:ext uri="{FF2B5EF4-FFF2-40B4-BE49-F238E27FC236}">
                <a16:creationId xmlns:a16="http://schemas.microsoft.com/office/drawing/2014/main" id="{B6DCC58D-3842-65DC-B6AE-4D5D147ED282}"/>
              </a:ext>
            </a:extLst>
          </p:cNvPr>
          <p:cNvSpPr txBox="1">
            <a:spLocks/>
          </p:cNvSpPr>
          <p:nvPr/>
        </p:nvSpPr>
        <p:spPr>
          <a:xfrm>
            <a:off x="1706563" y="2000250"/>
            <a:ext cx="1604962" cy="22542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514350" fontAlgn="auto">
              <a:spcBef>
                <a:spcPts val="563"/>
              </a:spcBef>
              <a:spcAft>
                <a:spcPts val="0"/>
              </a:spcAft>
              <a:buFont typeface="Arial" panose="020B0604020202020204" pitchFamily="34" charset="0"/>
              <a:buNone/>
              <a:defRPr/>
            </a:pPr>
            <a:r>
              <a:rPr lang="en-US" sz="1350" dirty="0">
                <a:solidFill>
                  <a:prstClr val="black"/>
                </a:solidFill>
              </a:rPr>
              <a:t>Prevention</a:t>
            </a:r>
          </a:p>
        </p:txBody>
      </p:sp>
      <p:pic>
        <p:nvPicPr>
          <p:cNvPr id="23" name="Picture Placeholder 49" descr="Marketing outline">
            <a:extLst>
              <a:ext uri="{FF2B5EF4-FFF2-40B4-BE49-F238E27FC236}">
                <a16:creationId xmlns:a16="http://schemas.microsoft.com/office/drawing/2014/main" id="{42857FDB-19CB-1857-B4A1-2DF3CA6F63AA}"/>
              </a:ext>
            </a:extLst>
          </p:cNvPr>
          <p:cNvPicPr>
            <a:picLocks noChangeAspect="1"/>
          </p:cNvPicPr>
          <p:nvPr/>
        </p:nvPicPr>
        <p:blipFill>
          <a:blip r:embed="rId2"/>
          <a:srcRect l="89" r="89"/>
          <a:stretch/>
        </p:blipFill>
        <p:spPr>
          <a:xfrm>
            <a:off x="965200" y="1997075"/>
            <a:ext cx="461963" cy="463550"/>
          </a:xfrm>
          <a:prstGeom prst="rect">
            <a:avLst/>
          </a:prstGeom>
        </p:spPr>
      </p:pic>
      <p:pic>
        <p:nvPicPr>
          <p:cNvPr id="24" name="Picture Placeholder 49" descr="Marketing outline">
            <a:extLst>
              <a:ext uri="{FF2B5EF4-FFF2-40B4-BE49-F238E27FC236}">
                <a16:creationId xmlns:a16="http://schemas.microsoft.com/office/drawing/2014/main" id="{CAE5689F-7C25-1999-3F1B-2E5BC06F97CE}"/>
              </a:ext>
            </a:extLst>
          </p:cNvPr>
          <p:cNvPicPr>
            <a:picLocks noChangeAspect="1"/>
          </p:cNvPicPr>
          <p:nvPr/>
        </p:nvPicPr>
        <p:blipFill>
          <a:blip r:embed="rId2"/>
          <a:srcRect l="89" r="89"/>
          <a:stretch/>
        </p:blipFill>
        <p:spPr>
          <a:xfrm>
            <a:off x="5700713" y="5300663"/>
            <a:ext cx="463550" cy="463550"/>
          </a:xfrm>
          <a:prstGeom prst="rect">
            <a:avLst/>
          </a:prstGeom>
        </p:spPr>
      </p:pic>
      <p:sp>
        <p:nvSpPr>
          <p:cNvPr id="25" name="TextBox 24">
            <a:extLst>
              <a:ext uri="{FF2B5EF4-FFF2-40B4-BE49-F238E27FC236}">
                <a16:creationId xmlns:a16="http://schemas.microsoft.com/office/drawing/2014/main" id="{30BEE29D-8C82-A5B9-FED0-611A0828DF1D}"/>
              </a:ext>
            </a:extLst>
          </p:cNvPr>
          <p:cNvSpPr txBox="1"/>
          <p:nvPr/>
        </p:nvSpPr>
        <p:spPr>
          <a:xfrm>
            <a:off x="1706563" y="2235200"/>
            <a:ext cx="2030412" cy="414338"/>
          </a:xfrm>
          <a:prstGeom prst="rect">
            <a:avLst/>
          </a:prstGeom>
          <a:noFill/>
        </p:spPr>
        <p:txBody>
          <a:bodyPr>
            <a:spAutoFit/>
          </a:bodyPr>
          <a:lstStyle/>
          <a:p>
            <a:pPr defTabSz="685800" eaLnBrk="1" fontAlgn="auto" hangingPunct="1">
              <a:spcBef>
                <a:spcPts val="0"/>
              </a:spcBef>
              <a:spcAft>
                <a:spcPts val="0"/>
              </a:spcAft>
              <a:defRPr/>
            </a:pPr>
            <a:r>
              <a:rPr lang="en-GB" sz="1050" dirty="0">
                <a:solidFill>
                  <a:prstClr val="black">
                    <a:lumMod val="65000"/>
                    <a:lumOff val="35000"/>
                  </a:prstClr>
                </a:solidFill>
                <a:latin typeface="Tenorite"/>
              </a:rPr>
              <a:t>Forecasting &amp; monitoring</a:t>
            </a:r>
          </a:p>
          <a:p>
            <a:pPr defTabSz="685800" eaLnBrk="1" fontAlgn="auto" hangingPunct="1">
              <a:spcBef>
                <a:spcPts val="0"/>
              </a:spcBef>
              <a:spcAft>
                <a:spcPts val="0"/>
              </a:spcAft>
              <a:defRPr/>
            </a:pPr>
            <a:r>
              <a:rPr lang="en-GB" sz="1050" dirty="0">
                <a:solidFill>
                  <a:prstClr val="black">
                    <a:lumMod val="65000"/>
                    <a:lumOff val="35000"/>
                  </a:prstClr>
                </a:solidFill>
                <a:latin typeface="Tenorite"/>
              </a:rPr>
              <a:t>Stress &amp; work pathway</a:t>
            </a:r>
          </a:p>
        </p:txBody>
      </p:sp>
      <p:sp>
        <p:nvSpPr>
          <p:cNvPr id="26" name="Oval 25" descr="timeline markers">
            <a:extLst>
              <a:ext uri="{FF2B5EF4-FFF2-40B4-BE49-F238E27FC236}">
                <a16:creationId xmlns:a16="http://schemas.microsoft.com/office/drawing/2014/main" id="{B17AA0E9-4F90-CC81-B008-99567EE9EBA7}"/>
              </a:ext>
            </a:extLst>
          </p:cNvPr>
          <p:cNvSpPr/>
          <p:nvPr/>
        </p:nvSpPr>
        <p:spPr>
          <a:xfrm>
            <a:off x="1417638" y="2259013"/>
            <a:ext cx="127000" cy="127000"/>
          </a:xfrm>
          <a:prstGeom prst="ellipse">
            <a:avLst/>
          </a:prstGeom>
          <a:solidFill>
            <a:srgbClr val="92D05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ln>
                <a:solidFill>
                  <a:srgbClr val="000000"/>
                </a:solidFill>
              </a:ln>
              <a:solidFill>
                <a:prstClr val="white"/>
              </a:solidFill>
            </a:endParaRPr>
          </a:p>
        </p:txBody>
      </p:sp>
      <p:sp>
        <p:nvSpPr>
          <p:cNvPr id="27" name="Oval 26" descr="timeline markers">
            <a:extLst>
              <a:ext uri="{FF2B5EF4-FFF2-40B4-BE49-F238E27FC236}">
                <a16:creationId xmlns:a16="http://schemas.microsoft.com/office/drawing/2014/main" id="{275D183E-2C47-E8A4-E8C5-5A2C603A0ACE}"/>
              </a:ext>
            </a:extLst>
          </p:cNvPr>
          <p:cNvSpPr/>
          <p:nvPr/>
        </p:nvSpPr>
        <p:spPr>
          <a:xfrm>
            <a:off x="4864100" y="2714625"/>
            <a:ext cx="127000" cy="127000"/>
          </a:xfrm>
          <a:prstGeom prst="ellipse">
            <a:avLst/>
          </a:prstGeom>
          <a:solidFill>
            <a:srgbClr val="92D05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ln>
                <a:solidFill>
                  <a:srgbClr val="000000"/>
                </a:solidFill>
              </a:ln>
              <a:solidFill>
                <a:prstClr val="white"/>
              </a:solidFill>
            </a:endParaRPr>
          </a:p>
        </p:txBody>
      </p:sp>
      <p:sp>
        <p:nvSpPr>
          <p:cNvPr id="28" name="Oval 27" descr="timeline markers">
            <a:extLst>
              <a:ext uri="{FF2B5EF4-FFF2-40B4-BE49-F238E27FC236}">
                <a16:creationId xmlns:a16="http://schemas.microsoft.com/office/drawing/2014/main" id="{9F00F2B7-56DE-9A15-10A8-D27AE905A699}"/>
              </a:ext>
            </a:extLst>
          </p:cNvPr>
          <p:cNvSpPr/>
          <p:nvPr/>
        </p:nvSpPr>
        <p:spPr>
          <a:xfrm>
            <a:off x="6704013" y="3776663"/>
            <a:ext cx="125412" cy="127000"/>
          </a:xfrm>
          <a:prstGeom prst="ellipse">
            <a:avLst/>
          </a:prstGeom>
          <a:solidFill>
            <a:srgbClr val="92D05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ln>
                <a:solidFill>
                  <a:srgbClr val="000000"/>
                </a:solidFill>
              </a:ln>
              <a:solidFill>
                <a:prstClr val="white"/>
              </a:solidFill>
            </a:endParaRPr>
          </a:p>
        </p:txBody>
      </p:sp>
      <p:sp>
        <p:nvSpPr>
          <p:cNvPr id="29" name="Oval 28" descr="timeline markers">
            <a:extLst>
              <a:ext uri="{FF2B5EF4-FFF2-40B4-BE49-F238E27FC236}">
                <a16:creationId xmlns:a16="http://schemas.microsoft.com/office/drawing/2014/main" id="{BE5EAA4E-7F44-379E-26CF-03AE974F9B4B}"/>
              </a:ext>
            </a:extLst>
          </p:cNvPr>
          <p:cNvSpPr/>
          <p:nvPr/>
        </p:nvSpPr>
        <p:spPr>
          <a:xfrm>
            <a:off x="3008313" y="3784600"/>
            <a:ext cx="127000" cy="125413"/>
          </a:xfrm>
          <a:prstGeom prst="ellipse">
            <a:avLst/>
          </a:prstGeom>
          <a:solidFill>
            <a:srgbClr val="92D05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ln>
                <a:solidFill>
                  <a:srgbClr val="000000"/>
                </a:solidFill>
              </a:ln>
              <a:solidFill>
                <a:prstClr val="white"/>
              </a:solidFill>
            </a:endParaRPr>
          </a:p>
        </p:txBody>
      </p:sp>
      <p:sp>
        <p:nvSpPr>
          <p:cNvPr id="30" name="Oval 29" descr="timeline markers">
            <a:extLst>
              <a:ext uri="{FF2B5EF4-FFF2-40B4-BE49-F238E27FC236}">
                <a16:creationId xmlns:a16="http://schemas.microsoft.com/office/drawing/2014/main" id="{2D0F920C-09BF-8528-750C-90FA645A35E4}"/>
              </a:ext>
            </a:extLst>
          </p:cNvPr>
          <p:cNvSpPr/>
          <p:nvPr/>
        </p:nvSpPr>
        <p:spPr>
          <a:xfrm>
            <a:off x="1511300" y="4940300"/>
            <a:ext cx="127000" cy="127000"/>
          </a:xfrm>
          <a:prstGeom prst="ellipse">
            <a:avLst/>
          </a:prstGeom>
          <a:solidFill>
            <a:srgbClr val="92D05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ln>
                <a:solidFill>
                  <a:srgbClr val="000000"/>
                </a:solidFill>
              </a:ln>
              <a:solidFill>
                <a:prstClr val="white"/>
              </a:solidFill>
            </a:endParaRPr>
          </a:p>
        </p:txBody>
      </p:sp>
      <p:sp>
        <p:nvSpPr>
          <p:cNvPr id="31" name="Oval 30" descr="timeline markers">
            <a:extLst>
              <a:ext uri="{FF2B5EF4-FFF2-40B4-BE49-F238E27FC236}">
                <a16:creationId xmlns:a16="http://schemas.microsoft.com/office/drawing/2014/main" id="{CFEA27A8-47C5-6616-249A-1AD8F342E288}"/>
              </a:ext>
            </a:extLst>
          </p:cNvPr>
          <p:cNvSpPr/>
          <p:nvPr/>
        </p:nvSpPr>
        <p:spPr>
          <a:xfrm>
            <a:off x="5403850" y="5434013"/>
            <a:ext cx="125413" cy="127000"/>
          </a:xfrm>
          <a:prstGeom prst="ellipse">
            <a:avLst/>
          </a:prstGeom>
          <a:solidFill>
            <a:srgbClr val="92D05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ln>
                <a:solidFill>
                  <a:srgbClr val="000000"/>
                </a:solidFill>
              </a:ln>
              <a:solidFill>
                <a:prstClr val="white"/>
              </a:solidFill>
            </a:endParaRPr>
          </a:p>
        </p:txBody>
      </p:sp>
      <p:pic>
        <p:nvPicPr>
          <p:cNvPr id="33" name="Picture Placeholder 51" descr="Clipboard Partially Checked outline">
            <a:extLst>
              <a:ext uri="{FF2B5EF4-FFF2-40B4-BE49-F238E27FC236}">
                <a16:creationId xmlns:a16="http://schemas.microsoft.com/office/drawing/2014/main" id="{F512DF41-4C0E-2C38-140A-F5B68B94E661}"/>
              </a:ext>
            </a:extLst>
          </p:cNvPr>
          <p:cNvPicPr>
            <a:picLocks noChangeAspect="1"/>
          </p:cNvPicPr>
          <p:nvPr/>
        </p:nvPicPr>
        <p:blipFill>
          <a:blip r:embed="rId3" cstate="print"/>
          <a:srcRect l="89" r="89"/>
          <a:stretch/>
        </p:blipFill>
        <p:spPr>
          <a:xfrm>
            <a:off x="4694238" y="2917825"/>
            <a:ext cx="396875" cy="398463"/>
          </a:xfrm>
          <a:prstGeom prst="rect">
            <a:avLst/>
          </a:prstGeom>
        </p:spPr>
      </p:pic>
      <p:sp>
        <p:nvSpPr>
          <p:cNvPr id="35" name="Lightning Bolt 34">
            <a:extLst>
              <a:ext uri="{FF2B5EF4-FFF2-40B4-BE49-F238E27FC236}">
                <a16:creationId xmlns:a16="http://schemas.microsoft.com/office/drawing/2014/main" id="{4A21FB0A-60C3-2ADB-18C0-4AA454218FAF}"/>
              </a:ext>
            </a:extLst>
          </p:cNvPr>
          <p:cNvSpPr/>
          <p:nvPr/>
        </p:nvSpPr>
        <p:spPr>
          <a:xfrm>
            <a:off x="4727575" y="2374900"/>
            <a:ext cx="176213" cy="239713"/>
          </a:xfrm>
          <a:prstGeom prst="lightningBol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GB" sz="1350">
              <a:solidFill>
                <a:prstClr val="white"/>
              </a:solidFill>
            </a:endParaRPr>
          </a:p>
        </p:txBody>
      </p:sp>
      <p:sp>
        <p:nvSpPr>
          <p:cNvPr id="36" name="Oval 35" descr="&quot;&quot;">
            <a:extLst>
              <a:ext uri="{FF2B5EF4-FFF2-40B4-BE49-F238E27FC236}">
                <a16:creationId xmlns:a16="http://schemas.microsoft.com/office/drawing/2014/main" id="{3338DA57-1533-419F-9BF8-2DBD50F2B759}"/>
              </a:ext>
            </a:extLst>
          </p:cNvPr>
          <p:cNvSpPr/>
          <p:nvPr/>
        </p:nvSpPr>
        <p:spPr>
          <a:xfrm>
            <a:off x="6391275" y="3960813"/>
            <a:ext cx="446088" cy="444500"/>
          </a:xfrm>
          <a:prstGeom prst="ellipse">
            <a:avLst/>
          </a:prstGeom>
          <a:solidFill>
            <a:schemeClr val="accent3">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pic>
        <p:nvPicPr>
          <p:cNvPr id="37" name="Graphic 36" descr="Research outline">
            <a:extLst>
              <a:ext uri="{FF2B5EF4-FFF2-40B4-BE49-F238E27FC236}">
                <a16:creationId xmlns:a16="http://schemas.microsoft.com/office/drawing/2014/main" id="{90175CFC-15C2-F1B9-2375-A3FE44841DF9}"/>
              </a:ext>
            </a:extLst>
          </p:cNvPr>
          <p:cNvPicPr>
            <a:picLocks noChangeAspect="1"/>
          </p:cNvPicPr>
          <p:nvPr/>
        </p:nvPicPr>
        <p:blipFill>
          <a:blip r:embed="rId4"/>
          <a:stretch>
            <a:fillRect/>
          </a:stretch>
        </p:blipFill>
        <p:spPr>
          <a:xfrm>
            <a:off x="6459538" y="3973513"/>
            <a:ext cx="461962" cy="461962"/>
          </a:xfrm>
          <a:prstGeom prst="rect">
            <a:avLst/>
          </a:prstGeom>
        </p:spPr>
      </p:pic>
      <p:sp>
        <p:nvSpPr>
          <p:cNvPr id="38" name="Text Placeholder 4">
            <a:extLst>
              <a:ext uri="{FF2B5EF4-FFF2-40B4-BE49-F238E27FC236}">
                <a16:creationId xmlns:a16="http://schemas.microsoft.com/office/drawing/2014/main" id="{3838E9D7-0778-F2E0-3779-92E54D9A5501}"/>
              </a:ext>
            </a:extLst>
          </p:cNvPr>
          <p:cNvSpPr txBox="1">
            <a:spLocks/>
          </p:cNvSpPr>
          <p:nvPr/>
        </p:nvSpPr>
        <p:spPr>
          <a:xfrm>
            <a:off x="5124450" y="2852738"/>
            <a:ext cx="1566863" cy="18256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514350" fontAlgn="auto">
              <a:spcBef>
                <a:spcPts val="563"/>
              </a:spcBef>
              <a:spcAft>
                <a:spcPts val="0"/>
              </a:spcAft>
              <a:buFont typeface="Arial" panose="020B0604020202020204" pitchFamily="34" charset="0"/>
              <a:buNone/>
              <a:defRPr/>
            </a:pPr>
            <a:r>
              <a:rPr lang="en-US" sz="1350" dirty="0">
                <a:solidFill>
                  <a:prstClr val="black"/>
                </a:solidFill>
              </a:rPr>
              <a:t>Work incapacity</a:t>
            </a:r>
          </a:p>
        </p:txBody>
      </p:sp>
      <p:sp>
        <p:nvSpPr>
          <p:cNvPr id="39" name="TextBox 38">
            <a:extLst>
              <a:ext uri="{FF2B5EF4-FFF2-40B4-BE49-F238E27FC236}">
                <a16:creationId xmlns:a16="http://schemas.microsoft.com/office/drawing/2014/main" id="{766C5F8E-56D9-26BD-8089-E05578581B32}"/>
              </a:ext>
            </a:extLst>
          </p:cNvPr>
          <p:cNvSpPr txBox="1"/>
          <p:nvPr/>
        </p:nvSpPr>
        <p:spPr>
          <a:xfrm>
            <a:off x="5122863" y="3082925"/>
            <a:ext cx="2728912" cy="576263"/>
          </a:xfrm>
          <a:prstGeom prst="rect">
            <a:avLst/>
          </a:prstGeom>
          <a:noFill/>
        </p:spPr>
        <p:txBody>
          <a:bodyPr>
            <a:spAutoFit/>
          </a:bodyPr>
          <a:lstStyle/>
          <a:p>
            <a:pPr defTabSz="685800" eaLnBrk="1" fontAlgn="auto" hangingPunct="1">
              <a:spcBef>
                <a:spcPts val="0"/>
              </a:spcBef>
              <a:spcAft>
                <a:spcPts val="0"/>
              </a:spcAft>
              <a:defRPr/>
            </a:pPr>
            <a:r>
              <a:rPr lang="en-GB" sz="1050" dirty="0">
                <a:solidFill>
                  <a:prstClr val="black">
                    <a:lumMod val="65000"/>
                    <a:lumOff val="35000"/>
                  </a:prstClr>
                </a:solidFill>
                <a:latin typeface="Tenorite"/>
              </a:rPr>
              <a:t>Work Disability – Functional Ability Battery</a:t>
            </a:r>
            <a:br>
              <a:rPr lang="en-GB" sz="1050" dirty="0">
                <a:solidFill>
                  <a:prstClr val="black">
                    <a:lumMod val="65000"/>
                    <a:lumOff val="35000"/>
                  </a:prstClr>
                </a:solidFill>
                <a:latin typeface="Tenorite"/>
              </a:rPr>
            </a:br>
            <a:r>
              <a:rPr lang="en-GB" sz="1050" dirty="0" err="1">
                <a:solidFill>
                  <a:prstClr val="black">
                    <a:lumMod val="65000"/>
                    <a:lumOff val="35000"/>
                  </a:prstClr>
                </a:solidFill>
                <a:latin typeface="Tenorite"/>
              </a:rPr>
              <a:t>Quickscan</a:t>
            </a:r>
            <a:endParaRPr lang="en-GB" sz="1050" dirty="0">
              <a:solidFill>
                <a:prstClr val="black">
                  <a:lumMod val="65000"/>
                  <a:lumOff val="35000"/>
                </a:prstClr>
              </a:solidFill>
              <a:latin typeface="Tenorite"/>
            </a:endParaRPr>
          </a:p>
          <a:p>
            <a:pPr defTabSz="685800" eaLnBrk="1" fontAlgn="auto" hangingPunct="1">
              <a:spcBef>
                <a:spcPts val="0"/>
              </a:spcBef>
              <a:spcAft>
                <a:spcPts val="0"/>
              </a:spcAft>
              <a:defRPr/>
            </a:pPr>
            <a:endParaRPr lang="en-GB" sz="1050" dirty="0">
              <a:solidFill>
                <a:prstClr val="black">
                  <a:lumMod val="65000"/>
                  <a:lumOff val="35000"/>
                </a:prstClr>
              </a:solidFill>
              <a:latin typeface="Tenorite"/>
            </a:endParaRPr>
          </a:p>
        </p:txBody>
      </p:sp>
      <p:sp>
        <p:nvSpPr>
          <p:cNvPr id="40" name="Text Placeholder 18">
            <a:extLst>
              <a:ext uri="{FF2B5EF4-FFF2-40B4-BE49-F238E27FC236}">
                <a16:creationId xmlns:a16="http://schemas.microsoft.com/office/drawing/2014/main" id="{3A335EAD-12E6-3956-29CD-34D10E509B51}"/>
              </a:ext>
            </a:extLst>
          </p:cNvPr>
          <p:cNvSpPr txBox="1">
            <a:spLocks/>
          </p:cNvSpPr>
          <p:nvPr/>
        </p:nvSpPr>
        <p:spPr>
          <a:xfrm>
            <a:off x="6907213" y="3903663"/>
            <a:ext cx="1603375" cy="22542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514350" fontAlgn="auto">
              <a:spcBef>
                <a:spcPts val="563"/>
              </a:spcBef>
              <a:spcAft>
                <a:spcPts val="0"/>
              </a:spcAft>
              <a:buFont typeface="Arial" panose="020B0604020202020204" pitchFamily="34" charset="0"/>
              <a:buNone/>
              <a:defRPr/>
            </a:pPr>
            <a:r>
              <a:rPr lang="en-US" sz="1350" dirty="0">
                <a:solidFill>
                  <a:prstClr val="black"/>
                </a:solidFill>
              </a:rPr>
              <a:t>Assessment</a:t>
            </a:r>
          </a:p>
        </p:txBody>
      </p:sp>
      <p:sp>
        <p:nvSpPr>
          <p:cNvPr id="41" name="TextBox 40">
            <a:extLst>
              <a:ext uri="{FF2B5EF4-FFF2-40B4-BE49-F238E27FC236}">
                <a16:creationId xmlns:a16="http://schemas.microsoft.com/office/drawing/2014/main" id="{8C0B0176-DC9F-2F24-8C16-C13147E969A8}"/>
              </a:ext>
            </a:extLst>
          </p:cNvPr>
          <p:cNvSpPr txBox="1"/>
          <p:nvPr/>
        </p:nvSpPr>
        <p:spPr>
          <a:xfrm>
            <a:off x="6907213" y="4113213"/>
            <a:ext cx="2471737" cy="577850"/>
          </a:xfrm>
          <a:prstGeom prst="rect">
            <a:avLst/>
          </a:prstGeom>
          <a:noFill/>
        </p:spPr>
        <p:txBody>
          <a:bodyPr>
            <a:spAutoFit/>
          </a:bodyPr>
          <a:lstStyle/>
          <a:p>
            <a:pPr defTabSz="685800" eaLnBrk="1" fontAlgn="auto" hangingPunct="1">
              <a:spcBef>
                <a:spcPts val="0"/>
              </a:spcBef>
              <a:spcAft>
                <a:spcPts val="0"/>
              </a:spcAft>
              <a:defRPr/>
            </a:pPr>
            <a:r>
              <a:rPr lang="en-GB" sz="1050" dirty="0">
                <a:solidFill>
                  <a:prstClr val="black">
                    <a:lumMod val="65000"/>
                    <a:lumOff val="35000"/>
                  </a:prstClr>
                </a:solidFill>
                <a:latin typeface="Tenorite"/>
              </a:rPr>
              <a:t>Functional capacity evaluation</a:t>
            </a:r>
          </a:p>
          <a:p>
            <a:pPr defTabSz="685800" eaLnBrk="1" fontAlgn="auto" hangingPunct="1">
              <a:spcBef>
                <a:spcPts val="0"/>
              </a:spcBef>
              <a:spcAft>
                <a:spcPts val="0"/>
              </a:spcAft>
              <a:defRPr/>
            </a:pPr>
            <a:r>
              <a:rPr lang="en-GB" sz="1050" dirty="0">
                <a:solidFill>
                  <a:prstClr val="black">
                    <a:lumMod val="65000"/>
                    <a:lumOff val="35000"/>
                  </a:prstClr>
                </a:solidFill>
                <a:latin typeface="Tenorite"/>
              </a:rPr>
              <a:t>	</a:t>
            </a:r>
            <a:r>
              <a:rPr lang="en-GB" sz="1050" dirty="0" err="1">
                <a:solidFill>
                  <a:prstClr val="black">
                    <a:lumMod val="65000"/>
                    <a:lumOff val="35000"/>
                  </a:prstClr>
                </a:solidFill>
                <a:latin typeface="Tenorite"/>
              </a:rPr>
              <a:t>Psy</a:t>
            </a:r>
            <a:endParaRPr lang="en-GB" sz="1050" dirty="0">
              <a:solidFill>
                <a:prstClr val="black">
                  <a:lumMod val="65000"/>
                  <a:lumOff val="35000"/>
                </a:prstClr>
              </a:solidFill>
              <a:latin typeface="Tenorite"/>
            </a:endParaRPr>
          </a:p>
          <a:p>
            <a:pPr defTabSz="685800" eaLnBrk="1" fontAlgn="auto" hangingPunct="1">
              <a:spcBef>
                <a:spcPts val="0"/>
              </a:spcBef>
              <a:spcAft>
                <a:spcPts val="0"/>
              </a:spcAft>
              <a:defRPr/>
            </a:pPr>
            <a:r>
              <a:rPr lang="en-GB" sz="1050" dirty="0">
                <a:solidFill>
                  <a:prstClr val="black">
                    <a:lumMod val="65000"/>
                    <a:lumOff val="35000"/>
                  </a:prstClr>
                </a:solidFill>
                <a:latin typeface="Tenorite"/>
              </a:rPr>
              <a:t>	Occupational Therapy </a:t>
            </a:r>
          </a:p>
        </p:txBody>
      </p:sp>
      <p:sp>
        <p:nvSpPr>
          <p:cNvPr id="42" name="Text Placeholder 21">
            <a:extLst>
              <a:ext uri="{FF2B5EF4-FFF2-40B4-BE49-F238E27FC236}">
                <a16:creationId xmlns:a16="http://schemas.microsoft.com/office/drawing/2014/main" id="{5FDC9911-ECBF-3695-A593-340DCECF5F5D}"/>
              </a:ext>
            </a:extLst>
          </p:cNvPr>
          <p:cNvSpPr txBox="1">
            <a:spLocks/>
          </p:cNvSpPr>
          <p:nvPr/>
        </p:nvSpPr>
        <p:spPr>
          <a:xfrm>
            <a:off x="3201988" y="3892550"/>
            <a:ext cx="1920875" cy="269875"/>
          </a:xfrm>
          <a:prstGeom prst="rect">
            <a:avLst/>
          </a:prstGeom>
        </p:spPr>
        <p:txBody>
          <a:bodyPr lIns="68580" tIns="34290" rIns="68580" bIns="34290"/>
          <a:lstStyle>
            <a:lvl1pPr marL="0" indent="0" algn="l" defTabSz="914400" rtl="0" eaLnBrk="1" latinLnBrk="0" hangingPunct="1">
              <a:lnSpc>
                <a:spcPct val="100000"/>
              </a:lnSpc>
              <a:spcBef>
                <a:spcPts val="0"/>
              </a:spcBef>
              <a:buFont typeface="Arial" panose="020B0604020202020204" pitchFamily="34" charset="0"/>
              <a:buNone/>
              <a:defRPr sz="1800" b="1" kern="1200">
                <a:solidFill>
                  <a:schemeClr val="tx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Aft>
                <a:spcPts val="0"/>
              </a:spcAft>
              <a:defRPr/>
            </a:pPr>
            <a:r>
              <a:rPr lang="en-US" sz="1350" b="0" dirty="0">
                <a:solidFill>
                  <a:prstClr val="black"/>
                </a:solidFill>
              </a:rPr>
              <a:t>Back to work program</a:t>
            </a:r>
          </a:p>
        </p:txBody>
      </p:sp>
      <p:sp>
        <p:nvSpPr>
          <p:cNvPr id="43" name="TextBox 42">
            <a:extLst>
              <a:ext uri="{FF2B5EF4-FFF2-40B4-BE49-F238E27FC236}">
                <a16:creationId xmlns:a16="http://schemas.microsoft.com/office/drawing/2014/main" id="{62BD67BF-7911-6A72-7EB6-07CC85B1955F}"/>
              </a:ext>
            </a:extLst>
          </p:cNvPr>
          <p:cNvSpPr txBox="1"/>
          <p:nvPr/>
        </p:nvSpPr>
        <p:spPr>
          <a:xfrm>
            <a:off x="2185988" y="4121150"/>
            <a:ext cx="2200275" cy="738188"/>
          </a:xfrm>
          <a:prstGeom prst="rect">
            <a:avLst/>
          </a:prstGeom>
          <a:noFill/>
        </p:spPr>
        <p:txBody>
          <a:bodyPr>
            <a:spAutoFit/>
          </a:bodyPr>
          <a:lstStyle/>
          <a:p>
            <a:pPr defTabSz="685800" eaLnBrk="1" fontAlgn="auto" hangingPunct="1">
              <a:spcBef>
                <a:spcPts val="0"/>
              </a:spcBef>
              <a:spcAft>
                <a:spcPts val="0"/>
              </a:spcAft>
              <a:defRPr/>
            </a:pPr>
            <a:r>
              <a:rPr lang="en-GB" sz="1050" dirty="0">
                <a:solidFill>
                  <a:prstClr val="black">
                    <a:lumMod val="65000"/>
                    <a:lumOff val="35000"/>
                  </a:prstClr>
                </a:solidFill>
                <a:latin typeface="Tenorite"/>
              </a:rPr>
              <a:t>Feared back</a:t>
            </a:r>
            <a:br>
              <a:rPr lang="en-GB" sz="1050" dirty="0">
                <a:solidFill>
                  <a:prstClr val="black">
                    <a:lumMod val="65000"/>
                    <a:lumOff val="35000"/>
                  </a:prstClr>
                </a:solidFill>
                <a:latin typeface="Tenorite"/>
              </a:rPr>
            </a:br>
            <a:r>
              <a:rPr lang="en-GB" sz="1050" dirty="0">
                <a:solidFill>
                  <a:prstClr val="black">
                    <a:lumMod val="65000"/>
                    <a:lumOff val="35000"/>
                  </a:prstClr>
                </a:solidFill>
                <a:latin typeface="Tenorite"/>
              </a:rPr>
              <a:t>Individual Placement &amp; support</a:t>
            </a:r>
            <a:br>
              <a:rPr lang="en-GB" sz="1050" dirty="0">
                <a:solidFill>
                  <a:prstClr val="black">
                    <a:lumMod val="65000"/>
                    <a:lumOff val="35000"/>
                  </a:prstClr>
                </a:solidFill>
                <a:latin typeface="Tenorite"/>
              </a:rPr>
            </a:br>
            <a:r>
              <a:rPr lang="en-GB" sz="1050" dirty="0">
                <a:solidFill>
                  <a:prstClr val="black">
                    <a:lumMod val="65000"/>
                    <a:lumOff val="35000"/>
                  </a:prstClr>
                </a:solidFill>
                <a:latin typeface="Tenorite"/>
              </a:rPr>
              <a:t>Nudging</a:t>
            </a:r>
          </a:p>
          <a:p>
            <a:pPr defTabSz="685800" eaLnBrk="1" fontAlgn="auto" hangingPunct="1">
              <a:spcBef>
                <a:spcPts val="0"/>
              </a:spcBef>
              <a:spcAft>
                <a:spcPts val="0"/>
              </a:spcAft>
              <a:defRPr/>
            </a:pPr>
            <a:r>
              <a:rPr lang="en-GB" sz="1050" dirty="0">
                <a:solidFill>
                  <a:prstClr val="black">
                    <a:lumMod val="65000"/>
                    <a:lumOff val="35000"/>
                  </a:prstClr>
                </a:solidFill>
                <a:latin typeface="Tenorite"/>
              </a:rPr>
              <a:t>Transgender</a:t>
            </a:r>
          </a:p>
        </p:txBody>
      </p:sp>
      <p:sp>
        <p:nvSpPr>
          <p:cNvPr id="44" name="Text Placeholder 27">
            <a:extLst>
              <a:ext uri="{FF2B5EF4-FFF2-40B4-BE49-F238E27FC236}">
                <a16:creationId xmlns:a16="http://schemas.microsoft.com/office/drawing/2014/main" id="{95DE7FD2-24AB-B1A9-50B1-E4C7FE362CB4}"/>
              </a:ext>
            </a:extLst>
          </p:cNvPr>
          <p:cNvSpPr txBox="1">
            <a:spLocks/>
          </p:cNvSpPr>
          <p:nvPr/>
        </p:nvSpPr>
        <p:spPr>
          <a:xfrm>
            <a:off x="1677988" y="5167313"/>
            <a:ext cx="1552575" cy="22542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514350" fontAlgn="auto">
              <a:spcBef>
                <a:spcPts val="563"/>
              </a:spcBef>
              <a:spcAft>
                <a:spcPts val="0"/>
              </a:spcAft>
              <a:buFont typeface="Arial" panose="020B0604020202020204" pitchFamily="34" charset="0"/>
              <a:buNone/>
              <a:defRPr/>
            </a:pPr>
            <a:r>
              <a:rPr lang="en-US" sz="1350" dirty="0">
                <a:solidFill>
                  <a:prstClr val="black"/>
                </a:solidFill>
              </a:rPr>
              <a:t>Sustainable job</a:t>
            </a:r>
          </a:p>
        </p:txBody>
      </p:sp>
      <p:sp>
        <p:nvSpPr>
          <p:cNvPr id="45" name="Oval 44" descr="&quot;&quot;">
            <a:extLst>
              <a:ext uri="{FF2B5EF4-FFF2-40B4-BE49-F238E27FC236}">
                <a16:creationId xmlns:a16="http://schemas.microsoft.com/office/drawing/2014/main" id="{F76473A0-755E-154D-2D4F-374AB789D068}"/>
              </a:ext>
            </a:extLst>
          </p:cNvPr>
          <p:cNvSpPr/>
          <p:nvPr/>
        </p:nvSpPr>
        <p:spPr>
          <a:xfrm>
            <a:off x="1147763" y="5216525"/>
            <a:ext cx="393700" cy="371475"/>
          </a:xfrm>
          <a:prstGeom prst="ellipse">
            <a:avLst/>
          </a:prstGeom>
          <a:solidFill>
            <a:schemeClr val="accent6">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pic>
        <p:nvPicPr>
          <p:cNvPr id="47" name="Picture Placeholder 59" descr="Checkbox Checked outline">
            <a:extLst>
              <a:ext uri="{FF2B5EF4-FFF2-40B4-BE49-F238E27FC236}">
                <a16:creationId xmlns:a16="http://schemas.microsoft.com/office/drawing/2014/main" id="{50DAAB4C-87BB-0BBC-4E17-BC6FF1785832}"/>
              </a:ext>
            </a:extLst>
          </p:cNvPr>
          <p:cNvPicPr>
            <a:picLocks noChangeAspect="1"/>
          </p:cNvPicPr>
          <p:nvPr/>
        </p:nvPicPr>
        <p:blipFill>
          <a:blip r:embed="rId5"/>
          <a:srcRect l="89" r="89"/>
          <a:stretch/>
        </p:blipFill>
        <p:spPr>
          <a:xfrm>
            <a:off x="1216025" y="5065713"/>
            <a:ext cx="509588" cy="509587"/>
          </a:xfrm>
          <a:prstGeom prst="rect">
            <a:avLst/>
          </a:prstGeom>
        </p:spPr>
      </p:pic>
      <p:sp>
        <p:nvSpPr>
          <p:cNvPr id="49" name="Text Placeholder 31">
            <a:extLst>
              <a:ext uri="{FF2B5EF4-FFF2-40B4-BE49-F238E27FC236}">
                <a16:creationId xmlns:a16="http://schemas.microsoft.com/office/drawing/2014/main" id="{A27A368E-785F-52B6-3977-28BFA53440AF}"/>
              </a:ext>
            </a:extLst>
          </p:cNvPr>
          <p:cNvSpPr txBox="1">
            <a:spLocks/>
          </p:cNvSpPr>
          <p:nvPr/>
        </p:nvSpPr>
        <p:spPr>
          <a:xfrm>
            <a:off x="6196013" y="5289550"/>
            <a:ext cx="1603375" cy="22542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514350" fontAlgn="auto">
              <a:spcBef>
                <a:spcPts val="563"/>
              </a:spcBef>
              <a:spcAft>
                <a:spcPts val="0"/>
              </a:spcAft>
              <a:buFont typeface="Arial" panose="020B0604020202020204" pitchFamily="34" charset="0"/>
              <a:buNone/>
              <a:defRPr/>
            </a:pPr>
            <a:r>
              <a:rPr lang="en-US" sz="1350" dirty="0">
                <a:solidFill>
                  <a:prstClr val="black"/>
                </a:solidFill>
              </a:rPr>
              <a:t>Prevention</a:t>
            </a:r>
            <a:r>
              <a:rPr lang="en-US" sz="1200" dirty="0">
                <a:solidFill>
                  <a:prstClr val="black"/>
                </a:solidFill>
              </a:rPr>
              <a:t> </a:t>
            </a:r>
          </a:p>
        </p:txBody>
      </p:sp>
      <p:sp>
        <p:nvSpPr>
          <p:cNvPr id="4" name="TextBox 3">
            <a:extLst>
              <a:ext uri="{FF2B5EF4-FFF2-40B4-BE49-F238E27FC236}">
                <a16:creationId xmlns:a16="http://schemas.microsoft.com/office/drawing/2014/main" id="{67C5CB54-B004-4F5D-1ACB-2896022306D1}"/>
              </a:ext>
            </a:extLst>
          </p:cNvPr>
          <p:cNvSpPr txBox="1"/>
          <p:nvPr/>
        </p:nvSpPr>
        <p:spPr>
          <a:xfrm>
            <a:off x="2722563" y="1066800"/>
            <a:ext cx="5659437" cy="357188"/>
          </a:xfrm>
          <a:prstGeom prst="rect">
            <a:avLst/>
          </a:prstGeom>
          <a:noFill/>
        </p:spPr>
        <p:txBody>
          <a:bodyPr>
            <a:spAutoFit/>
          </a:bodyPr>
          <a:lstStyle/>
          <a:p>
            <a:pPr defTabSz="685800" eaLnBrk="1" fontAlgn="auto" hangingPunct="1">
              <a:spcBef>
                <a:spcPts val="0"/>
              </a:spcBef>
              <a:spcAft>
                <a:spcPts val="0"/>
              </a:spcAft>
              <a:defRPr/>
            </a:pPr>
            <a:r>
              <a:rPr lang="en-GB" sz="1725" dirty="0">
                <a:solidFill>
                  <a:prstClr val="black"/>
                </a:solidFill>
                <a:latin typeface="Tenorite"/>
              </a:rPr>
              <a:t>3. Current Research Projects and Findings</a:t>
            </a:r>
          </a:p>
        </p:txBody>
      </p:sp>
      <p:sp>
        <p:nvSpPr>
          <p:cNvPr id="7" name="TextBox 6">
            <a:extLst>
              <a:ext uri="{FF2B5EF4-FFF2-40B4-BE49-F238E27FC236}">
                <a16:creationId xmlns:a16="http://schemas.microsoft.com/office/drawing/2014/main" id="{CC239648-D5C1-725C-7A34-0551D819A7E3}"/>
              </a:ext>
            </a:extLst>
          </p:cNvPr>
          <p:cNvSpPr txBox="1"/>
          <p:nvPr/>
        </p:nvSpPr>
        <p:spPr>
          <a:xfrm>
            <a:off x="4089400" y="4121150"/>
            <a:ext cx="2200275" cy="254000"/>
          </a:xfrm>
          <a:prstGeom prst="rect">
            <a:avLst/>
          </a:prstGeom>
          <a:noFill/>
        </p:spPr>
        <p:txBody>
          <a:bodyPr>
            <a:spAutoFit/>
          </a:bodyPr>
          <a:lstStyle/>
          <a:p>
            <a:pPr defTabSz="685800" eaLnBrk="1" fontAlgn="auto" hangingPunct="1">
              <a:spcBef>
                <a:spcPts val="0"/>
              </a:spcBef>
              <a:spcAft>
                <a:spcPts val="0"/>
              </a:spcAft>
              <a:defRPr/>
            </a:pPr>
            <a:r>
              <a:rPr lang="en-GB" sz="1050" dirty="0">
                <a:solidFill>
                  <a:prstClr val="black">
                    <a:lumMod val="65000"/>
                    <a:lumOff val="35000"/>
                  </a:prstClr>
                </a:solidFill>
                <a:latin typeface="Tenorite"/>
              </a:rPr>
              <a:t>Evaluation of RTW program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B3376-CFA8-882A-FC43-D6E93F2780D6}"/>
              </a:ext>
            </a:extLst>
          </p:cNvPr>
          <p:cNvSpPr>
            <a:spLocks noGrp="1"/>
          </p:cNvSpPr>
          <p:nvPr>
            <p:ph type="title"/>
          </p:nvPr>
        </p:nvSpPr>
        <p:spPr>
          <a:xfrm>
            <a:off x="628650" y="1131888"/>
            <a:ext cx="7886700" cy="993775"/>
          </a:xfrm>
        </p:spPr>
        <p:txBody>
          <a:bodyPr/>
          <a:lstStyle/>
          <a:p>
            <a:pPr fontAlgn="auto">
              <a:spcAft>
                <a:spcPts val="0"/>
              </a:spcAft>
              <a:defRPr/>
            </a:pPr>
            <a:r>
              <a:rPr lang="en-GB"/>
              <a:t>Key MESSAGES</a:t>
            </a:r>
          </a:p>
        </p:txBody>
      </p:sp>
      <p:sp>
        <p:nvSpPr>
          <p:cNvPr id="4" name="Date Placeholder 3">
            <a:extLst>
              <a:ext uri="{FF2B5EF4-FFF2-40B4-BE49-F238E27FC236}">
                <a16:creationId xmlns:a16="http://schemas.microsoft.com/office/drawing/2014/main" id="{D1DBE0B7-F43F-AF02-0E88-96DC9C18F6FF}"/>
              </a:ext>
            </a:extLst>
          </p:cNvPr>
          <p:cNvSpPr>
            <a:spLocks noGrp="1"/>
          </p:cNvSpPr>
          <p:nvPr>
            <p:ph type="dt" sz="quarter" idx="16"/>
          </p:nvPr>
        </p:nvSpPr>
        <p:spPr>
          <a:xfrm>
            <a:off x="628650" y="5624513"/>
            <a:ext cx="2057400" cy="274637"/>
          </a:xfrm>
        </p:spPr>
        <p:txBody>
          <a:bodyPr>
            <a:normAutofit/>
          </a:bodyPr>
          <a:lstStyle/>
          <a:p>
            <a:pPr defTabSz="685800" fontAlgn="auto">
              <a:spcBef>
                <a:spcPts val="0"/>
              </a:spcBef>
              <a:spcAft>
                <a:spcPts val="450"/>
              </a:spcAft>
              <a:defRPr/>
            </a:pPr>
            <a:r>
              <a:rPr lang="en-GB">
                <a:solidFill>
                  <a:prstClr val="black">
                    <a:tint val="75000"/>
                  </a:prstClr>
                </a:solidFill>
                <a:latin typeface="Tenorite"/>
              </a:rPr>
              <a:t>20XX</a:t>
            </a:r>
          </a:p>
        </p:txBody>
      </p:sp>
      <p:sp>
        <p:nvSpPr>
          <p:cNvPr id="5" name="Footer Placeholder 4">
            <a:extLst>
              <a:ext uri="{FF2B5EF4-FFF2-40B4-BE49-F238E27FC236}">
                <a16:creationId xmlns:a16="http://schemas.microsoft.com/office/drawing/2014/main" id="{60283E13-4514-0142-E0CF-36D854CF7FCC}"/>
              </a:ext>
            </a:extLst>
          </p:cNvPr>
          <p:cNvSpPr>
            <a:spLocks noGrp="1"/>
          </p:cNvSpPr>
          <p:nvPr>
            <p:ph type="ftr" sz="quarter" idx="17"/>
          </p:nvPr>
        </p:nvSpPr>
        <p:spPr>
          <a:xfrm>
            <a:off x="3028950" y="5624513"/>
            <a:ext cx="3086100" cy="274637"/>
          </a:xfrm>
        </p:spPr>
        <p:txBody>
          <a:bodyPr>
            <a:normAutofit/>
          </a:bodyPr>
          <a:lstStyle/>
          <a:p>
            <a:pPr defTabSz="685800" fontAlgn="auto">
              <a:spcBef>
                <a:spcPts val="0"/>
              </a:spcBef>
              <a:spcAft>
                <a:spcPts val="450"/>
              </a:spcAft>
              <a:defRPr/>
            </a:pPr>
            <a:r>
              <a:rPr lang="en-GB">
                <a:solidFill>
                  <a:prstClr val="black">
                    <a:tint val="75000"/>
                  </a:prstClr>
                </a:solidFill>
                <a:latin typeface="Tenorite"/>
              </a:rPr>
              <a:t>Pitch Deck</a:t>
            </a:r>
          </a:p>
        </p:txBody>
      </p:sp>
      <p:sp>
        <p:nvSpPr>
          <p:cNvPr id="6" name="Slide Number Placeholder 5">
            <a:extLst>
              <a:ext uri="{FF2B5EF4-FFF2-40B4-BE49-F238E27FC236}">
                <a16:creationId xmlns:a16="http://schemas.microsoft.com/office/drawing/2014/main" id="{DA5F8729-0D7A-2FF3-D689-92B5CF6F4DB7}"/>
              </a:ext>
            </a:extLst>
          </p:cNvPr>
          <p:cNvSpPr>
            <a:spLocks noGrp="1"/>
          </p:cNvSpPr>
          <p:nvPr>
            <p:ph type="sldNum" sz="quarter" idx="18"/>
          </p:nvPr>
        </p:nvSpPr>
        <p:spPr>
          <a:xfrm>
            <a:off x="6457950" y="5624513"/>
            <a:ext cx="2057400" cy="274637"/>
          </a:xfrm>
        </p:spPr>
        <p:txBody>
          <a:bodyPr>
            <a:normAutofit/>
          </a:bodyPr>
          <a:lstStyle/>
          <a:p>
            <a:pPr defTabSz="685800" fontAlgn="auto">
              <a:spcBef>
                <a:spcPts val="0"/>
              </a:spcBef>
              <a:spcAft>
                <a:spcPts val="450"/>
              </a:spcAft>
              <a:defRPr/>
            </a:pPr>
            <a:fld id="{74832C65-DFBF-A844-B9B9-B1C4243A75DB}" type="slidenum">
              <a:rPr lang="en-GB">
                <a:solidFill>
                  <a:prstClr val="black">
                    <a:tint val="75000"/>
                  </a:prstClr>
                </a:solidFill>
                <a:latin typeface="Tenorite"/>
              </a:rPr>
              <a:pPr defTabSz="685800" fontAlgn="auto">
                <a:spcBef>
                  <a:spcPts val="0"/>
                </a:spcBef>
                <a:spcAft>
                  <a:spcPts val="450"/>
                </a:spcAft>
                <a:defRPr/>
              </a:pPr>
              <a:t>52</a:t>
            </a:fld>
            <a:endParaRPr lang="en-GB">
              <a:solidFill>
                <a:prstClr val="black">
                  <a:tint val="75000"/>
                </a:prstClr>
              </a:solidFill>
              <a:latin typeface="Tenorite"/>
            </a:endParaRPr>
          </a:p>
        </p:txBody>
      </p:sp>
      <p:graphicFrame>
        <p:nvGraphicFramePr>
          <p:cNvPr id="7" name="Content Placeholder 2">
            <a:extLst>
              <a:ext uri="{FF2B5EF4-FFF2-40B4-BE49-F238E27FC236}">
                <a16:creationId xmlns:a16="http://schemas.microsoft.com/office/drawing/2014/main" id="{8D379CBB-6775-2E9A-F278-3C0B9FFE4162}"/>
              </a:ext>
            </a:extLst>
          </p:cNvPr>
          <p:cNvGraphicFramePr>
            <a:graphicFrameLocks noGrp="1"/>
          </p:cNvGraphicFramePr>
          <p:nvPr>
            <p:ph type="dgm" sz="quarter" idx="15"/>
          </p:nvPr>
        </p:nvGraphicFramePr>
        <p:xfrm>
          <a:off x="628650" y="2645085"/>
          <a:ext cx="7886700" cy="2979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DB74B-4066-79B3-37E6-8CAB57143DC2}"/>
              </a:ext>
            </a:extLst>
          </p:cNvPr>
          <p:cNvSpPr>
            <a:spLocks noGrp="1"/>
          </p:cNvSpPr>
          <p:nvPr>
            <p:ph type="title"/>
          </p:nvPr>
        </p:nvSpPr>
        <p:spPr/>
        <p:txBody>
          <a:bodyPr/>
          <a:lstStyle/>
          <a:p>
            <a:pPr fontAlgn="auto">
              <a:spcAft>
                <a:spcPts val="0"/>
              </a:spcAft>
              <a:defRPr/>
            </a:pPr>
            <a:r>
              <a:rPr lang="en-GB"/>
              <a:t>More info</a:t>
            </a:r>
          </a:p>
        </p:txBody>
      </p:sp>
      <p:sp>
        <p:nvSpPr>
          <p:cNvPr id="109571" name="SmartArt Placeholder 2">
            <a:extLst>
              <a:ext uri="{FF2B5EF4-FFF2-40B4-BE49-F238E27FC236}">
                <a16:creationId xmlns:a16="http://schemas.microsoft.com/office/drawing/2014/main" id="{B9FAA78A-2578-5DE8-43F6-588B79C9243D}"/>
              </a:ext>
            </a:extLst>
          </p:cNvPr>
          <p:cNvSpPr>
            <a:spLocks noGrp="1" noChangeArrowheads="1" noTextEdit="1"/>
          </p:cNvSpPr>
          <p:nvPr>
            <p:ph type="dgm" sz="quarter" idx="15"/>
          </p:nvPr>
        </p:nvSpPr>
        <p:spPr bwMode="auto">
          <a:xfrm>
            <a:off x="628650" y="2735263"/>
            <a:ext cx="8013700" cy="2287587"/>
          </a:xfrm>
        </p:spPr>
      </p:sp>
      <p:sp>
        <p:nvSpPr>
          <p:cNvPr id="4" name="Date Placeholder 3">
            <a:extLst>
              <a:ext uri="{FF2B5EF4-FFF2-40B4-BE49-F238E27FC236}">
                <a16:creationId xmlns:a16="http://schemas.microsoft.com/office/drawing/2014/main" id="{C4DFBE2E-7B0A-7A60-16DD-74EE86563209}"/>
              </a:ext>
            </a:extLst>
          </p:cNvPr>
          <p:cNvSpPr>
            <a:spLocks noGrp="1"/>
          </p:cNvSpPr>
          <p:nvPr>
            <p:ph type="dt" sz="quarter" idx="16"/>
          </p:nvPr>
        </p:nvSpPr>
        <p:spPr/>
        <p:txBody>
          <a:bodyPr/>
          <a:lstStyle/>
          <a:p>
            <a:pPr defTabSz="685800" fontAlgn="auto">
              <a:spcBef>
                <a:spcPts val="0"/>
              </a:spcBef>
              <a:spcAft>
                <a:spcPts val="0"/>
              </a:spcAft>
              <a:defRPr/>
            </a:pPr>
            <a:r>
              <a:rPr lang="en-GB">
                <a:solidFill>
                  <a:prstClr val="black">
                    <a:tint val="75000"/>
                  </a:prstClr>
                </a:solidFill>
                <a:latin typeface="Tenorite"/>
              </a:rPr>
              <a:t>20XX</a:t>
            </a:r>
          </a:p>
        </p:txBody>
      </p:sp>
      <p:sp>
        <p:nvSpPr>
          <p:cNvPr id="5" name="Footer Placeholder 4">
            <a:extLst>
              <a:ext uri="{FF2B5EF4-FFF2-40B4-BE49-F238E27FC236}">
                <a16:creationId xmlns:a16="http://schemas.microsoft.com/office/drawing/2014/main" id="{5FB6D9F5-ACCB-7913-4A26-24FCFB2770A1}"/>
              </a:ext>
            </a:extLst>
          </p:cNvPr>
          <p:cNvSpPr>
            <a:spLocks noGrp="1"/>
          </p:cNvSpPr>
          <p:nvPr>
            <p:ph type="ftr" sz="quarter" idx="17"/>
          </p:nvPr>
        </p:nvSpPr>
        <p:spPr/>
        <p:txBody>
          <a:bodyPr/>
          <a:lstStyle/>
          <a:p>
            <a:pPr defTabSz="685800" fontAlgn="auto">
              <a:spcBef>
                <a:spcPts val="0"/>
              </a:spcBef>
              <a:spcAft>
                <a:spcPts val="0"/>
              </a:spcAft>
              <a:defRPr/>
            </a:pPr>
            <a:r>
              <a:rPr lang="en-GB">
                <a:solidFill>
                  <a:prstClr val="black">
                    <a:tint val="75000"/>
                  </a:prstClr>
                </a:solidFill>
                <a:latin typeface="Tenorite"/>
              </a:rPr>
              <a:t>Pitch Deck</a:t>
            </a:r>
          </a:p>
        </p:txBody>
      </p:sp>
      <p:sp>
        <p:nvSpPr>
          <p:cNvPr id="6" name="Slide Number Placeholder 5">
            <a:extLst>
              <a:ext uri="{FF2B5EF4-FFF2-40B4-BE49-F238E27FC236}">
                <a16:creationId xmlns:a16="http://schemas.microsoft.com/office/drawing/2014/main" id="{C9621857-085B-0BE1-CD4B-DB78E7DF78D7}"/>
              </a:ext>
            </a:extLst>
          </p:cNvPr>
          <p:cNvSpPr>
            <a:spLocks noGrp="1"/>
          </p:cNvSpPr>
          <p:nvPr>
            <p:ph type="sldNum" sz="quarter" idx="18"/>
          </p:nvPr>
        </p:nvSpPr>
        <p:spPr/>
        <p:txBody>
          <a:bodyPr/>
          <a:lstStyle/>
          <a:p>
            <a:pPr defTabSz="685800" fontAlgn="auto">
              <a:spcBef>
                <a:spcPts val="0"/>
              </a:spcBef>
              <a:spcAft>
                <a:spcPts val="0"/>
              </a:spcAft>
              <a:defRPr/>
            </a:pPr>
            <a:fld id="{4D268BAD-F7D2-A849-82D6-7C9E8C77DE80}" type="slidenum">
              <a:rPr lang="en-GB">
                <a:solidFill>
                  <a:prstClr val="black">
                    <a:tint val="75000"/>
                  </a:prstClr>
                </a:solidFill>
                <a:latin typeface="Tenorite"/>
              </a:rPr>
              <a:pPr defTabSz="685800" fontAlgn="auto">
                <a:spcBef>
                  <a:spcPts val="0"/>
                </a:spcBef>
                <a:spcAft>
                  <a:spcPts val="0"/>
                </a:spcAft>
                <a:defRPr/>
              </a:pPr>
              <a:t>53</a:t>
            </a:fld>
            <a:endParaRPr lang="en-GB">
              <a:solidFill>
                <a:prstClr val="black">
                  <a:tint val="75000"/>
                </a:prstClr>
              </a:solidFill>
              <a:latin typeface="Tenorite"/>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a:extLst>
              <a:ext uri="{FF2B5EF4-FFF2-40B4-BE49-F238E27FC236}">
                <a16:creationId xmlns:a16="http://schemas.microsoft.com/office/drawing/2014/main" id="{FC09BEC1-06F2-4D74-6016-F22050C3ED49}"/>
              </a:ext>
            </a:extLst>
          </p:cNvPr>
          <p:cNvSpPr>
            <a:spLocks noGrp="1" noChangeArrowheads="1"/>
          </p:cNvSpPr>
          <p:nvPr>
            <p:ph type="ctrTitle"/>
          </p:nvPr>
        </p:nvSpPr>
        <p:spPr/>
        <p:txBody>
          <a:bodyPr/>
          <a:lstStyle/>
          <a:p>
            <a:r>
              <a:rPr lang="en-GB" altLang="fr-FR"/>
              <a:t>DISABILITY MANAGEMENT </a:t>
            </a:r>
          </a:p>
        </p:txBody>
      </p:sp>
      <p:sp>
        <p:nvSpPr>
          <p:cNvPr id="110595" name="Subtitle 2">
            <a:extLst>
              <a:ext uri="{FF2B5EF4-FFF2-40B4-BE49-F238E27FC236}">
                <a16:creationId xmlns:a16="http://schemas.microsoft.com/office/drawing/2014/main" id="{CCE44D2E-4F5C-956C-559E-C4D4359C3E1D}"/>
              </a:ext>
            </a:extLst>
          </p:cNvPr>
          <p:cNvSpPr>
            <a:spLocks noGrp="1" noChangeArrowheads="1"/>
          </p:cNvSpPr>
          <p:nvPr>
            <p:ph type="subTitle" idx="1"/>
          </p:nvPr>
        </p:nvSpPr>
        <p:spPr/>
        <p:txBody>
          <a:bodyPr/>
          <a:lstStyle/>
          <a:p>
            <a:endParaRPr lang="en-GB" altLang="fr-FR"/>
          </a:p>
        </p:txBody>
      </p:sp>
      <p:sp>
        <p:nvSpPr>
          <p:cNvPr id="110596" name="Footer Placeholder 3">
            <a:extLst>
              <a:ext uri="{FF2B5EF4-FFF2-40B4-BE49-F238E27FC236}">
                <a16:creationId xmlns:a16="http://schemas.microsoft.com/office/drawing/2014/main" id="{8885F9B2-A1D2-A27F-BE28-0EBB72381771}"/>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110597" name="Slide Number Placeholder 4">
            <a:extLst>
              <a:ext uri="{FF2B5EF4-FFF2-40B4-BE49-F238E27FC236}">
                <a16:creationId xmlns:a16="http://schemas.microsoft.com/office/drawing/2014/main" id="{0D7F5EEF-1EC3-4DEE-14DF-0A1A1DFFBC8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ECB5ED51-3301-8548-B7F3-76E1DA32EC9F}" type="slidenum">
              <a:rPr lang="en-US" altLang="fr-FR" sz="1400" smtClean="0"/>
              <a:pPr/>
              <a:t>54</a:t>
            </a:fld>
            <a:endParaRPr lang="en-US" altLang="fr-FR" sz="14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789B46FC-3681-9AF5-2990-A1093F8E39A4}"/>
              </a:ext>
            </a:extLst>
          </p:cNvPr>
          <p:cNvSpPr>
            <a:spLocks noGrp="1" noChangeArrowheads="1"/>
          </p:cNvSpPr>
          <p:nvPr>
            <p:ph type="title"/>
          </p:nvPr>
        </p:nvSpPr>
        <p:spPr>
          <a:xfrm>
            <a:off x="1835150" y="1150938"/>
            <a:ext cx="6851650" cy="582612"/>
          </a:xfrm>
        </p:spPr>
        <p:txBody>
          <a:bodyPr/>
          <a:lstStyle/>
          <a:p>
            <a:pPr algn="r" eaLnBrk="1" hangingPunct="1"/>
            <a:r>
              <a:rPr lang="fr-BE" altLang="en-US"/>
              <a:t>Inhoud - Contenu</a:t>
            </a:r>
            <a:endParaRPr lang="en-US" altLang="en-US"/>
          </a:p>
        </p:txBody>
      </p:sp>
      <p:sp>
        <p:nvSpPr>
          <p:cNvPr id="17411" name="Slide Number Placeholder 11">
            <a:extLst>
              <a:ext uri="{FF2B5EF4-FFF2-40B4-BE49-F238E27FC236}">
                <a16:creationId xmlns:a16="http://schemas.microsoft.com/office/drawing/2014/main" id="{1D58EA24-9DA4-FA47-36B7-98E04FDBED05}"/>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cs typeface="Arial" panose="020B0604020202020204" pitchFamily="34" charset="0"/>
            </a:endParaRPr>
          </a:p>
          <a:p>
            <a:pPr defTabSz="685800" eaLnBrk="0" hangingPunct="0">
              <a:spcBef>
                <a:spcPct val="0"/>
              </a:spcBef>
              <a:buFontTx/>
              <a:buNone/>
              <a:defRPr/>
            </a:pPr>
            <a:fld id="{21CF7305-B592-8544-B996-3751660D7FDB}" type="slidenum">
              <a:rPr lang="en-US" altLang="en-US" sz="750">
                <a:solidFill>
                  <a:srgbClr val="808080"/>
                </a:solidFill>
                <a:cs typeface="Arial" panose="020B0604020202020204" pitchFamily="34" charset="0"/>
              </a:rPr>
              <a:pPr defTabSz="685800" eaLnBrk="0" hangingPunct="0">
                <a:spcBef>
                  <a:spcPct val="0"/>
                </a:spcBef>
                <a:buFontTx/>
                <a:buNone/>
                <a:defRPr/>
              </a:pPr>
              <a:t>55</a:t>
            </a:fld>
            <a:endParaRPr lang="en-US" altLang="en-US" sz="750">
              <a:solidFill>
                <a:srgbClr val="808080"/>
              </a:solidFill>
              <a:cs typeface="Arial" panose="020B0604020202020204" pitchFamily="34" charset="0"/>
            </a:endParaRPr>
          </a:p>
        </p:txBody>
      </p:sp>
      <p:sp>
        <p:nvSpPr>
          <p:cNvPr id="111620" name="Content Placeholder 2">
            <a:extLst>
              <a:ext uri="{FF2B5EF4-FFF2-40B4-BE49-F238E27FC236}">
                <a16:creationId xmlns:a16="http://schemas.microsoft.com/office/drawing/2014/main" id="{4FEBB814-9E46-159A-5DEA-EB458078E4F6}"/>
              </a:ext>
            </a:extLst>
          </p:cNvPr>
          <p:cNvSpPr>
            <a:spLocks noGrp="1" noChangeArrowheads="1"/>
          </p:cNvSpPr>
          <p:nvPr>
            <p:ph idx="1"/>
          </p:nvPr>
        </p:nvSpPr>
        <p:spPr>
          <a:xfrm>
            <a:off x="590550" y="1903413"/>
            <a:ext cx="3997325" cy="3805237"/>
          </a:xfrm>
        </p:spPr>
        <p:txBody>
          <a:bodyPr/>
          <a:lstStyle/>
          <a:p>
            <a:pPr eaLnBrk="1" hangingPunct="1">
              <a:spcBef>
                <a:spcPts val="450"/>
              </a:spcBef>
              <a:spcAft>
                <a:spcPts val="225"/>
              </a:spcAft>
            </a:pPr>
            <a:r>
              <a:rPr lang="nl-BE" altLang="en-US" sz="1500">
                <a:cs typeface="Arial" panose="020B0604020202020204" pitchFamily="34" charset="0"/>
              </a:rPr>
              <a:t>Voorstelling van het concept DM</a:t>
            </a:r>
          </a:p>
          <a:p>
            <a:pPr eaLnBrk="1" hangingPunct="1">
              <a:spcBef>
                <a:spcPts val="450"/>
              </a:spcBef>
              <a:spcAft>
                <a:spcPts val="225"/>
              </a:spcAft>
            </a:pPr>
            <a:r>
              <a:rPr lang="nl-BE" altLang="en-US" sz="1500">
                <a:cs typeface="Arial" panose="020B0604020202020204" pitchFamily="34" charset="0"/>
              </a:rPr>
              <a:t>Waarom een opleiding DM</a:t>
            </a:r>
          </a:p>
          <a:p>
            <a:pPr eaLnBrk="1" hangingPunct="1">
              <a:spcBef>
                <a:spcPts val="450"/>
              </a:spcBef>
              <a:spcAft>
                <a:spcPts val="225"/>
              </a:spcAft>
            </a:pPr>
            <a:r>
              <a:rPr lang="nl-BE" altLang="en-US" sz="1500">
                <a:cs typeface="Arial" panose="020B0604020202020204" pitchFamily="34" charset="0"/>
              </a:rPr>
              <a:t>Voorstelling van de opleiding en WIE DOET WAT?</a:t>
            </a:r>
          </a:p>
          <a:p>
            <a:pPr eaLnBrk="1" hangingPunct="1">
              <a:spcBef>
                <a:spcPts val="450"/>
              </a:spcBef>
              <a:spcAft>
                <a:spcPts val="225"/>
              </a:spcAft>
            </a:pPr>
            <a:r>
              <a:rPr lang="nl-BE" altLang="en-US" sz="1500">
                <a:cs typeface="Arial" panose="020B0604020202020204" pitchFamily="34" charset="0"/>
              </a:rPr>
              <a:t>Toelichting bij het examen</a:t>
            </a:r>
          </a:p>
          <a:p>
            <a:pPr eaLnBrk="1" hangingPunct="1">
              <a:spcBef>
                <a:spcPts val="450"/>
              </a:spcBef>
              <a:spcAft>
                <a:spcPts val="225"/>
              </a:spcAft>
            </a:pPr>
            <a:r>
              <a:rPr lang="nl-BE" altLang="en-US" sz="1500">
                <a:cs typeface="Arial" panose="020B0604020202020204" pitchFamily="34" charset="0"/>
              </a:rPr>
              <a:t>Toelichting bij de recertificatie</a:t>
            </a:r>
            <a:endParaRPr lang="nl-BE" altLang="en-US" sz="1500">
              <a:solidFill>
                <a:srgbClr val="FF0000"/>
              </a:solidFill>
              <a:cs typeface="Arial" panose="020B0604020202020204" pitchFamily="34" charset="0"/>
            </a:endParaRPr>
          </a:p>
          <a:p>
            <a:pPr eaLnBrk="1" hangingPunct="1">
              <a:spcBef>
                <a:spcPts val="450"/>
              </a:spcBef>
              <a:spcAft>
                <a:spcPts val="225"/>
              </a:spcAft>
            </a:pPr>
            <a:r>
              <a:rPr lang="nl-BE" altLang="en-US" sz="1500">
                <a:cs typeface="Arial" panose="020B0604020202020204" pitchFamily="34" charset="0"/>
              </a:rPr>
              <a:t>Lesdata – praktische zaken</a:t>
            </a:r>
          </a:p>
          <a:p>
            <a:pPr eaLnBrk="1" hangingPunct="1">
              <a:spcBef>
                <a:spcPts val="450"/>
              </a:spcBef>
              <a:spcAft>
                <a:spcPts val="225"/>
              </a:spcAft>
            </a:pPr>
            <a:r>
              <a:rPr lang="nl-BE" altLang="en-US" sz="1500">
                <a:cs typeface="Arial" panose="020B0604020202020204" pitchFamily="34" charset="0"/>
              </a:rPr>
              <a:t>Inschrijvingsprocedure (niet voor mensen die werken binnen een VI en binnen een federale overheidsdienst)</a:t>
            </a:r>
          </a:p>
          <a:p>
            <a:pPr eaLnBrk="1" hangingPunct="1">
              <a:spcBef>
                <a:spcPts val="450"/>
              </a:spcBef>
              <a:spcAft>
                <a:spcPts val="225"/>
              </a:spcAft>
            </a:pPr>
            <a:r>
              <a:rPr lang="nl-BE" altLang="en-US" sz="1500">
                <a:cs typeface="Arial" panose="020B0604020202020204" pitchFamily="34" charset="0"/>
              </a:rPr>
              <a:t>Afspraken communicatie</a:t>
            </a:r>
            <a:endParaRPr lang="nl-BE" altLang="en-US" sz="1800">
              <a:cs typeface="Arial" panose="020B0604020202020204" pitchFamily="34" charset="0"/>
            </a:endParaRPr>
          </a:p>
        </p:txBody>
      </p:sp>
      <p:sp>
        <p:nvSpPr>
          <p:cNvPr id="7" name="Content Placeholder 2">
            <a:extLst>
              <a:ext uri="{FF2B5EF4-FFF2-40B4-BE49-F238E27FC236}">
                <a16:creationId xmlns:a16="http://schemas.microsoft.com/office/drawing/2014/main" id="{CAE174EC-C5E9-FA2E-7A48-CFC225FEB4AF}"/>
              </a:ext>
            </a:extLst>
          </p:cNvPr>
          <p:cNvSpPr txBox="1">
            <a:spLocks/>
          </p:cNvSpPr>
          <p:nvPr/>
        </p:nvSpPr>
        <p:spPr bwMode="auto">
          <a:xfrm>
            <a:off x="4562475" y="1903413"/>
            <a:ext cx="4451350" cy="3624262"/>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hangingPunct="1">
              <a:spcBef>
                <a:spcPts val="450"/>
              </a:spcBef>
              <a:spcAft>
                <a:spcPts val="225"/>
              </a:spcAft>
              <a:defRPr/>
            </a:pPr>
            <a:r>
              <a:rPr lang="nl-BE" altLang="en-US" sz="1500" kern="0" dirty="0">
                <a:solidFill>
                  <a:srgbClr val="000000"/>
                </a:solidFill>
                <a:cs typeface="Arial" panose="020B0604020202020204" pitchFamily="34" charset="0"/>
              </a:rPr>
              <a:t>Présentation du concept DM</a:t>
            </a:r>
          </a:p>
          <a:p>
            <a:pPr marL="257175" indent="-257175" defTabSz="685800" eaLnBrk="1" hangingPunct="1">
              <a:spcBef>
                <a:spcPts val="450"/>
              </a:spcBef>
              <a:spcAft>
                <a:spcPts val="225"/>
              </a:spcAft>
              <a:defRPr/>
            </a:pPr>
            <a:r>
              <a:rPr lang="fr-BE" altLang="en-US" sz="1500" kern="0" dirty="0">
                <a:solidFill>
                  <a:srgbClr val="000000"/>
                </a:solidFill>
                <a:cs typeface="Arial" panose="020B0604020202020204" pitchFamily="34" charset="0"/>
              </a:rPr>
              <a:t>Pourquoi un cours de DM</a:t>
            </a:r>
          </a:p>
          <a:p>
            <a:pPr marL="257175" indent="-257175" defTabSz="685800" eaLnBrk="1" hangingPunct="1">
              <a:spcBef>
                <a:spcPts val="450"/>
              </a:spcBef>
              <a:spcAft>
                <a:spcPts val="225"/>
              </a:spcAft>
              <a:defRPr/>
            </a:pPr>
            <a:r>
              <a:rPr lang="fr-BE" altLang="en-US" sz="1500" kern="0" dirty="0">
                <a:solidFill>
                  <a:srgbClr val="000000"/>
                </a:solidFill>
                <a:cs typeface="Arial" panose="020B0604020202020204" pitchFamily="34" charset="0"/>
              </a:rPr>
              <a:t>Présentation du programme et QUI FAIT QUOI ?</a:t>
            </a:r>
          </a:p>
          <a:p>
            <a:pPr marL="257175" indent="-257175" defTabSz="685800" eaLnBrk="1" hangingPunct="1">
              <a:spcBef>
                <a:spcPts val="450"/>
              </a:spcBef>
              <a:spcAft>
                <a:spcPts val="225"/>
              </a:spcAft>
              <a:defRPr/>
            </a:pPr>
            <a:r>
              <a:rPr lang="fr-BE" altLang="en-US" sz="1500" kern="0" dirty="0">
                <a:solidFill>
                  <a:srgbClr val="000000"/>
                </a:solidFill>
                <a:cs typeface="Arial" panose="020B0604020202020204" pitchFamily="34" charset="0"/>
              </a:rPr>
              <a:t>Explication de l’examen</a:t>
            </a:r>
          </a:p>
          <a:p>
            <a:pPr marL="257175" indent="-257175" defTabSz="685800" eaLnBrk="1" hangingPunct="1">
              <a:spcBef>
                <a:spcPts val="450"/>
              </a:spcBef>
              <a:spcAft>
                <a:spcPts val="225"/>
              </a:spcAft>
              <a:defRPr/>
            </a:pPr>
            <a:r>
              <a:rPr lang="fr-BE" altLang="en-US" sz="1500" kern="0" dirty="0">
                <a:solidFill>
                  <a:srgbClr val="000000"/>
                </a:solidFill>
                <a:cs typeface="Arial" panose="020B0604020202020204" pitchFamily="34" charset="0"/>
              </a:rPr>
              <a:t>Explication de la </a:t>
            </a:r>
            <a:r>
              <a:rPr lang="fr-BE" altLang="en-US" sz="1500" kern="0" dirty="0" err="1">
                <a:solidFill>
                  <a:srgbClr val="000000"/>
                </a:solidFill>
                <a:cs typeface="Arial" panose="020B0604020202020204" pitchFamily="34" charset="0"/>
              </a:rPr>
              <a:t>recertification</a:t>
            </a:r>
            <a:endParaRPr lang="fr-BE" altLang="en-US" sz="1500" kern="0" dirty="0">
              <a:solidFill>
                <a:srgbClr val="000000"/>
              </a:solidFill>
              <a:cs typeface="Arial" panose="020B0604020202020204" pitchFamily="34" charset="0"/>
            </a:endParaRPr>
          </a:p>
          <a:p>
            <a:pPr marL="257175" indent="-257175" defTabSz="685800" eaLnBrk="1" hangingPunct="1">
              <a:spcBef>
                <a:spcPts val="450"/>
              </a:spcBef>
              <a:spcAft>
                <a:spcPts val="225"/>
              </a:spcAft>
              <a:defRPr/>
            </a:pPr>
            <a:r>
              <a:rPr lang="fr-BE" altLang="en-US" sz="1500" kern="0" dirty="0">
                <a:solidFill>
                  <a:srgbClr val="000000"/>
                </a:solidFill>
                <a:cs typeface="Arial" panose="020B0604020202020204" pitchFamily="34" charset="0"/>
              </a:rPr>
              <a:t>Dates des leçons – questions pratiques</a:t>
            </a:r>
          </a:p>
          <a:p>
            <a:pPr marL="257175" indent="-257175" defTabSz="685800" eaLnBrk="1" hangingPunct="1">
              <a:spcBef>
                <a:spcPts val="450"/>
              </a:spcBef>
              <a:spcAft>
                <a:spcPts val="225"/>
              </a:spcAft>
              <a:defRPr/>
            </a:pPr>
            <a:r>
              <a:rPr lang="fr-BE" altLang="en-US" sz="1500" kern="0" dirty="0">
                <a:solidFill>
                  <a:srgbClr val="000000"/>
                </a:solidFill>
                <a:cs typeface="Arial" panose="020B0604020202020204" pitchFamily="34" charset="0"/>
              </a:rPr>
              <a:t>Procédure d’enregistrement (pas pour les personnes travaillant au sein d’un OA et au sein d’un service public fédéral)</a:t>
            </a:r>
          </a:p>
          <a:p>
            <a:pPr marL="257175" indent="-257175" defTabSz="685800" eaLnBrk="1" hangingPunct="1">
              <a:spcBef>
                <a:spcPts val="450"/>
              </a:spcBef>
              <a:spcAft>
                <a:spcPts val="225"/>
              </a:spcAft>
              <a:defRPr/>
            </a:pPr>
            <a:r>
              <a:rPr lang="fr-BE" altLang="en-US" sz="1500" kern="0" dirty="0">
                <a:solidFill>
                  <a:srgbClr val="000000"/>
                </a:solidFill>
                <a:cs typeface="Arial" panose="020B0604020202020204" pitchFamily="34" charset="0"/>
              </a:rPr>
              <a:t>Accord communications</a:t>
            </a:r>
            <a:endParaRPr lang="fr-BE" altLang="en-US" sz="1500" kern="0" dirty="0">
              <a:solidFill>
                <a:srgbClr val="FF0000"/>
              </a:solidFill>
              <a:cs typeface="Arial" panose="020B0604020202020204" pitchFamily="34" charset="0"/>
            </a:endParaRPr>
          </a:p>
          <a:p>
            <a:pPr marL="0" indent="0" defTabSz="685800" eaLnBrk="1" hangingPunct="1">
              <a:spcBef>
                <a:spcPts val="450"/>
              </a:spcBef>
              <a:spcAft>
                <a:spcPts val="450"/>
              </a:spcAft>
              <a:buFontTx/>
              <a:buNone/>
              <a:defRPr/>
            </a:pPr>
            <a:endParaRPr lang="fr-BE" altLang="en-US" sz="1800" kern="0" dirty="0">
              <a:solidFill>
                <a:srgbClr val="000000"/>
              </a:solidFill>
              <a:cs typeface="Arial" panose="020B0604020202020204" pitchFamily="34" charset="0"/>
            </a:endParaRPr>
          </a:p>
          <a:p>
            <a:pPr marL="0" indent="0" defTabSz="685800" eaLnBrk="1" hangingPunct="1">
              <a:spcBef>
                <a:spcPts val="450"/>
              </a:spcBef>
              <a:spcAft>
                <a:spcPts val="450"/>
              </a:spcAft>
              <a:buFontTx/>
              <a:buNone/>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fr-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nl-BE" altLang="en-US" sz="1800" kern="0" dirty="0">
              <a:solidFill>
                <a:srgbClr val="000000"/>
              </a:solidFill>
              <a:cs typeface="Arial" panose="020B0604020202020204" pitchFamily="34" charset="0"/>
            </a:endParaRPr>
          </a:p>
          <a:p>
            <a:pPr marL="257175" indent="-257175" defTabSz="685800" eaLnBrk="1" hangingPunct="1">
              <a:spcBef>
                <a:spcPts val="450"/>
              </a:spcBef>
              <a:spcAft>
                <a:spcPts val="450"/>
              </a:spcAft>
              <a:defRPr/>
            </a:pPr>
            <a:endParaRPr lang="nl-BE" altLang="en-US" sz="1800" kern="0" dirty="0">
              <a:solidFill>
                <a:srgbClr val="000000"/>
              </a:solidFill>
              <a:cs typeface="Arial" panose="020B0604020202020204" pitchFamily="34" charset="0"/>
            </a:endParaRPr>
          </a:p>
        </p:txBody>
      </p:sp>
      <p:sp>
        <p:nvSpPr>
          <p:cNvPr id="5" name="Footer Placeholder 4">
            <a:extLst>
              <a:ext uri="{FF2B5EF4-FFF2-40B4-BE49-F238E27FC236}">
                <a16:creationId xmlns:a16="http://schemas.microsoft.com/office/drawing/2014/main" id="{18AC0289-57DC-7BE1-E471-23F87730F21D}"/>
              </a:ext>
            </a:extLst>
          </p:cNvPr>
          <p:cNvSpPr>
            <a:spLocks noGrp="1"/>
          </p:cNvSpPr>
          <p:nvPr>
            <p:ph type="ftr" sz="quarter" idx="11"/>
          </p:nvPr>
        </p:nvSpPr>
        <p:spPr>
          <a:xfrm>
            <a:off x="3114675" y="5646738"/>
            <a:ext cx="2895600" cy="357187"/>
          </a:xfrm>
        </p:spPr>
        <p:txBody>
          <a:bodyPr/>
          <a:lstStyle/>
          <a:p>
            <a:pPr defTabSz="685800" eaLnBrk="0" hangingPunct="0">
              <a:defRPr/>
            </a:pPr>
            <a:endParaRPr lang="en-GB" dirty="0">
              <a:solidFill>
                <a:srgbClr val="000000"/>
              </a:solidFill>
            </a:endParaRPr>
          </a:p>
          <a:p>
            <a:pPr defTabSz="685800" eaLnBrk="0" hangingPunct="0">
              <a:defRPr/>
            </a:pPr>
            <a:r>
              <a:rPr lang="en-GB" dirty="0">
                <a:solidFill>
                  <a:srgbClr val="808080"/>
                </a:solidFill>
              </a:rPr>
              <a:t>Training Disability Management based on NIDMAR</a:t>
            </a:r>
            <a:endParaRPr lang="en-US" dirty="0">
              <a:solidFill>
                <a:srgbClr val="808080"/>
              </a:solidFill>
            </a:endParaRPr>
          </a:p>
        </p:txBody>
      </p:sp>
    </p:spTree>
  </p:cSld>
  <p:clrMapOvr>
    <a:masterClrMapping/>
  </p:clrMapOvr>
  <p:transition spd="slow" advTm="11363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a:extLst>
              <a:ext uri="{FF2B5EF4-FFF2-40B4-BE49-F238E27FC236}">
                <a16:creationId xmlns:a16="http://schemas.microsoft.com/office/drawing/2014/main" id="{FA560147-5E8E-6158-3456-D66F2FF01CD2}"/>
              </a:ext>
            </a:extLst>
          </p:cNvPr>
          <p:cNvSpPr>
            <a:spLocks noGrp="1" noChangeArrowheads="1"/>
          </p:cNvSpPr>
          <p:nvPr>
            <p:ph type="title"/>
          </p:nvPr>
        </p:nvSpPr>
        <p:spPr/>
        <p:txBody>
          <a:bodyPr/>
          <a:lstStyle/>
          <a:p>
            <a:pPr algn="r" eaLnBrk="1" hangingPunct="1"/>
            <a:r>
              <a:rPr lang="fr-BE" altLang="en-US"/>
              <a:t>Oorsprong DM - Origine DM </a:t>
            </a:r>
            <a:endParaRPr lang="en-US" altLang="en-US"/>
          </a:p>
        </p:txBody>
      </p:sp>
      <p:sp>
        <p:nvSpPr>
          <p:cNvPr id="18435" name="Footer Placeholder 4">
            <a:extLst>
              <a:ext uri="{FF2B5EF4-FFF2-40B4-BE49-F238E27FC236}">
                <a16:creationId xmlns:a16="http://schemas.microsoft.com/office/drawing/2014/main" id="{22CE80B7-A0EB-0A39-EDAA-ED8C3C89F035}"/>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18436" name="Slide Number Placeholder 11">
            <a:extLst>
              <a:ext uri="{FF2B5EF4-FFF2-40B4-BE49-F238E27FC236}">
                <a16:creationId xmlns:a16="http://schemas.microsoft.com/office/drawing/2014/main" id="{D352A5E8-5F26-BDC3-811F-003A121D3403}"/>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808080"/>
              </a:solidFill>
              <a:cs typeface="Arial" panose="020B0604020202020204" pitchFamily="34" charset="0"/>
            </a:endParaRPr>
          </a:p>
          <a:p>
            <a:pPr defTabSz="685800" eaLnBrk="0" hangingPunct="0">
              <a:spcBef>
                <a:spcPct val="0"/>
              </a:spcBef>
              <a:buFontTx/>
              <a:buNone/>
              <a:defRPr/>
            </a:pPr>
            <a:fld id="{EB205C03-2022-CB43-AE0F-B95F1789A013}" type="slidenum">
              <a:rPr lang="en-US" altLang="en-US" sz="750">
                <a:solidFill>
                  <a:srgbClr val="808080"/>
                </a:solidFill>
                <a:cs typeface="Arial" panose="020B0604020202020204" pitchFamily="34" charset="0"/>
              </a:rPr>
              <a:pPr defTabSz="685800" eaLnBrk="0" hangingPunct="0">
                <a:spcBef>
                  <a:spcPct val="0"/>
                </a:spcBef>
                <a:buFontTx/>
                <a:buNone/>
                <a:defRPr/>
              </a:pPr>
              <a:t>56</a:t>
            </a:fld>
            <a:endParaRPr lang="en-US" altLang="en-US" sz="750">
              <a:solidFill>
                <a:srgbClr val="808080"/>
              </a:solidFill>
              <a:cs typeface="Arial" panose="020B0604020202020204" pitchFamily="34" charset="0"/>
            </a:endParaRPr>
          </a:p>
        </p:txBody>
      </p:sp>
      <p:sp>
        <p:nvSpPr>
          <p:cNvPr id="6" name="Content Placeholder 2">
            <a:extLst>
              <a:ext uri="{FF2B5EF4-FFF2-40B4-BE49-F238E27FC236}">
                <a16:creationId xmlns:a16="http://schemas.microsoft.com/office/drawing/2014/main" id="{EBDFE48B-D7A8-22AA-C169-4891791A7562}"/>
              </a:ext>
            </a:extLst>
          </p:cNvPr>
          <p:cNvSpPr txBox="1">
            <a:spLocks/>
          </p:cNvSpPr>
          <p:nvPr/>
        </p:nvSpPr>
        <p:spPr bwMode="auto">
          <a:xfrm>
            <a:off x="590550" y="1903413"/>
            <a:ext cx="3997325" cy="3805237"/>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hangingPunct="1">
              <a:defRPr/>
            </a:pPr>
            <a:r>
              <a:rPr lang="nl-BE" altLang="en-US" sz="1800" dirty="0">
                <a:solidFill>
                  <a:srgbClr val="000000"/>
                </a:solidFill>
              </a:rPr>
              <a:t>Oorsprong: Canada + Verenigde staten van Amerika (jaren 40)</a:t>
            </a:r>
          </a:p>
          <a:p>
            <a:pPr marL="257175" indent="-257175" defTabSz="685800" eaLnBrk="1" hangingPunct="1">
              <a:defRPr/>
            </a:pPr>
            <a:endParaRPr lang="nl-BE" altLang="en-US" sz="1800" dirty="0">
              <a:solidFill>
                <a:srgbClr val="000000"/>
              </a:solidFill>
            </a:endParaRPr>
          </a:p>
          <a:p>
            <a:pPr marL="257175" indent="-257175" defTabSz="685800" eaLnBrk="1" hangingPunct="1">
              <a:defRPr/>
            </a:pPr>
            <a:r>
              <a:rPr lang="nl-BE" altLang="en-US" sz="1800" dirty="0">
                <a:solidFill>
                  <a:srgbClr val="000000"/>
                </a:solidFill>
              </a:rPr>
              <a:t>1994: NIDMAR: DM concept verspreiden en implementeren via opleiding en onderzoek</a:t>
            </a:r>
          </a:p>
          <a:p>
            <a:pPr marL="0" indent="0" defTabSz="685800" eaLnBrk="1" hangingPunct="1">
              <a:buFontTx/>
              <a:buNone/>
              <a:defRPr/>
            </a:pPr>
            <a:endParaRPr lang="nl-BE" altLang="en-US" sz="1800" dirty="0">
              <a:solidFill>
                <a:srgbClr val="000000"/>
              </a:solidFill>
            </a:endParaRPr>
          </a:p>
          <a:p>
            <a:pPr marL="257175" indent="-257175" defTabSz="685800" eaLnBrk="1" hangingPunct="1">
              <a:defRPr/>
            </a:pPr>
            <a:r>
              <a:rPr lang="nl-BE" altLang="en-US" sz="1950" dirty="0">
                <a:solidFill>
                  <a:srgbClr val="000000"/>
                </a:solidFill>
              </a:rPr>
              <a:t>IDMSC: certificatie</a:t>
            </a:r>
          </a:p>
          <a:p>
            <a:pPr marL="557213" lvl="1" indent="-214313" defTabSz="685800" eaLnBrk="1" hangingPunct="1">
              <a:spcBef>
                <a:spcPts val="450"/>
              </a:spcBef>
              <a:defRPr/>
            </a:pPr>
            <a:r>
              <a:rPr lang="nl-BE" altLang="en-US" sz="1800" dirty="0">
                <a:solidFill>
                  <a:srgbClr val="000000"/>
                </a:solidFill>
              </a:rPr>
              <a:t>Internationale beroepsstandaarden voor DM</a:t>
            </a:r>
          </a:p>
          <a:p>
            <a:pPr marL="557213" lvl="1" indent="-214313" defTabSz="685800" eaLnBrk="1" hangingPunct="1">
              <a:defRPr/>
            </a:pPr>
            <a:r>
              <a:rPr lang="nl-BE" altLang="en-US" sz="1800" dirty="0">
                <a:solidFill>
                  <a:srgbClr val="000000"/>
                </a:solidFill>
              </a:rPr>
              <a:t>ISSA standaarden RTW</a:t>
            </a:r>
          </a:p>
          <a:p>
            <a:pPr marL="257175" indent="-257175" defTabSz="685800" eaLnBrk="1" hangingPunct="1">
              <a:defRPr/>
            </a:pPr>
            <a:endParaRPr lang="nl-BE" altLang="en-US" sz="1800" dirty="0">
              <a:solidFill>
                <a:srgbClr val="000000"/>
              </a:solidFill>
            </a:endParaRPr>
          </a:p>
        </p:txBody>
      </p:sp>
      <p:sp>
        <p:nvSpPr>
          <p:cNvPr id="7" name="Content Placeholder 2">
            <a:extLst>
              <a:ext uri="{FF2B5EF4-FFF2-40B4-BE49-F238E27FC236}">
                <a16:creationId xmlns:a16="http://schemas.microsoft.com/office/drawing/2014/main" id="{87ADC5F0-6039-27B4-73F1-7AC546E4F6FA}"/>
              </a:ext>
            </a:extLst>
          </p:cNvPr>
          <p:cNvSpPr txBox="1">
            <a:spLocks/>
          </p:cNvSpPr>
          <p:nvPr/>
        </p:nvSpPr>
        <p:spPr bwMode="auto">
          <a:xfrm>
            <a:off x="4856163" y="1903413"/>
            <a:ext cx="3998912" cy="3465512"/>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hangingPunct="1">
              <a:spcBef>
                <a:spcPts val="450"/>
              </a:spcBef>
              <a:spcAft>
                <a:spcPts val="450"/>
              </a:spcAft>
              <a:defRPr/>
            </a:pPr>
            <a:r>
              <a:rPr lang="nl-BE" altLang="en-US" sz="1800" kern="0" dirty="0">
                <a:solidFill>
                  <a:srgbClr val="000000"/>
                </a:solidFill>
                <a:cs typeface="Arial" panose="020B0604020202020204" pitchFamily="34" charset="0"/>
              </a:rPr>
              <a:t>Origine: Canada + </a:t>
            </a:r>
            <a:r>
              <a:rPr lang="nl-BE" altLang="en-US" sz="1800" kern="0" dirty="0" err="1">
                <a:solidFill>
                  <a:srgbClr val="000000"/>
                </a:solidFill>
                <a:cs typeface="Arial" panose="020B0604020202020204" pitchFamily="34" charset="0"/>
              </a:rPr>
              <a:t>États-Unis</a:t>
            </a:r>
            <a:r>
              <a:rPr lang="nl-BE" altLang="en-US" sz="1800" kern="0" dirty="0">
                <a:solidFill>
                  <a:srgbClr val="000000"/>
                </a:solidFill>
                <a:cs typeface="Arial" panose="020B0604020202020204" pitchFamily="34" charset="0"/>
              </a:rPr>
              <a:t> </a:t>
            </a:r>
            <a:r>
              <a:rPr lang="nl-BE" altLang="en-US" sz="1800" kern="0" dirty="0" err="1">
                <a:solidFill>
                  <a:srgbClr val="000000"/>
                </a:solidFill>
                <a:cs typeface="Arial" panose="020B0604020202020204" pitchFamily="34" charset="0"/>
              </a:rPr>
              <a:t>d’Amérique</a:t>
            </a:r>
            <a:r>
              <a:rPr lang="nl-BE" altLang="en-US" sz="1800" kern="0" dirty="0">
                <a:solidFill>
                  <a:srgbClr val="000000"/>
                </a:solidFill>
                <a:cs typeface="Arial" panose="020B0604020202020204" pitchFamily="34" charset="0"/>
              </a:rPr>
              <a:t> (</a:t>
            </a:r>
            <a:r>
              <a:rPr lang="nl-BE" altLang="en-US" sz="1800" kern="0" dirty="0" err="1">
                <a:solidFill>
                  <a:srgbClr val="000000"/>
                </a:solidFill>
                <a:cs typeface="Arial" panose="020B0604020202020204" pitchFamily="34" charset="0"/>
              </a:rPr>
              <a:t>années</a:t>
            </a:r>
            <a:r>
              <a:rPr lang="nl-BE" altLang="en-US" sz="1800" kern="0" dirty="0">
                <a:solidFill>
                  <a:srgbClr val="000000"/>
                </a:solidFill>
                <a:cs typeface="Arial" panose="020B0604020202020204" pitchFamily="34" charset="0"/>
              </a:rPr>
              <a:t> 40)</a:t>
            </a:r>
          </a:p>
          <a:p>
            <a:pPr marL="0" indent="0" defTabSz="685800" eaLnBrk="1" hangingPunct="1">
              <a:spcBef>
                <a:spcPts val="450"/>
              </a:spcBef>
              <a:spcAft>
                <a:spcPts val="0"/>
              </a:spcAft>
              <a:buFontTx/>
              <a:buNone/>
              <a:defRPr/>
            </a:pPr>
            <a:r>
              <a:rPr lang="nl-BE" altLang="en-US" sz="1800" kern="0" dirty="0">
                <a:solidFill>
                  <a:srgbClr val="000000"/>
                </a:solidFill>
                <a:cs typeface="Arial" panose="020B0604020202020204" pitchFamily="34" charset="0"/>
              </a:rPr>
              <a:t> </a:t>
            </a:r>
          </a:p>
          <a:p>
            <a:pPr marL="257175" indent="-257175" defTabSz="685800" eaLnBrk="1" hangingPunct="1">
              <a:spcBef>
                <a:spcPts val="450"/>
              </a:spcBef>
              <a:spcAft>
                <a:spcPts val="450"/>
              </a:spcAft>
              <a:defRPr/>
            </a:pPr>
            <a:r>
              <a:rPr lang="nl-BE" altLang="en-US" sz="1800" dirty="0">
                <a:solidFill>
                  <a:srgbClr val="000000"/>
                </a:solidFill>
              </a:rPr>
              <a:t>1994: NIDMAR: </a:t>
            </a:r>
            <a:r>
              <a:rPr lang="fr-BE" altLang="en-US" sz="1800" dirty="0">
                <a:solidFill>
                  <a:srgbClr val="000000"/>
                </a:solidFill>
              </a:rPr>
              <a:t>diffuser et mettre en œuvre le concept DM par la formation et la recherche</a:t>
            </a:r>
          </a:p>
          <a:p>
            <a:pPr marL="0" indent="0" defTabSz="685800" eaLnBrk="1" hangingPunct="1">
              <a:spcBef>
                <a:spcPts val="0"/>
              </a:spcBef>
              <a:spcAft>
                <a:spcPts val="0"/>
              </a:spcAft>
              <a:buFontTx/>
              <a:buNone/>
              <a:defRPr/>
            </a:pPr>
            <a:endParaRPr lang="fr-BE" altLang="en-US" sz="1800" dirty="0">
              <a:solidFill>
                <a:srgbClr val="000000"/>
              </a:solidFill>
            </a:endParaRPr>
          </a:p>
          <a:p>
            <a:pPr marL="257175" indent="-257175" defTabSz="685800" eaLnBrk="1" hangingPunct="1">
              <a:spcBef>
                <a:spcPts val="450"/>
              </a:spcBef>
              <a:spcAft>
                <a:spcPts val="0"/>
              </a:spcAft>
              <a:defRPr/>
            </a:pPr>
            <a:r>
              <a:rPr lang="nl-BE" altLang="en-US" sz="1800" dirty="0">
                <a:solidFill>
                  <a:srgbClr val="000000"/>
                </a:solidFill>
              </a:rPr>
              <a:t>IDMSC: </a:t>
            </a:r>
            <a:r>
              <a:rPr lang="nl-BE" altLang="en-US" sz="1800" dirty="0" err="1">
                <a:solidFill>
                  <a:srgbClr val="000000"/>
                </a:solidFill>
              </a:rPr>
              <a:t>certification</a:t>
            </a:r>
            <a:endParaRPr lang="nl-BE" altLang="en-US" sz="1800" dirty="0">
              <a:solidFill>
                <a:srgbClr val="000000"/>
              </a:solidFill>
            </a:endParaRPr>
          </a:p>
          <a:p>
            <a:pPr marL="600075" lvl="1" indent="-214313" defTabSz="685800" eaLnBrk="1" hangingPunct="1">
              <a:spcBef>
                <a:spcPts val="432"/>
              </a:spcBef>
              <a:spcAft>
                <a:spcPts val="0"/>
              </a:spcAft>
              <a:defRPr/>
            </a:pPr>
            <a:r>
              <a:rPr lang="fr-BE" altLang="en-US" sz="1800" dirty="0">
                <a:solidFill>
                  <a:srgbClr val="000000"/>
                </a:solidFill>
              </a:rPr>
              <a:t>Normes professionnelles internationales pour le DM</a:t>
            </a:r>
          </a:p>
          <a:p>
            <a:pPr marL="600075" lvl="1" indent="-214313" defTabSz="685800" eaLnBrk="1" hangingPunct="1">
              <a:spcBef>
                <a:spcPts val="432"/>
              </a:spcBef>
              <a:spcAft>
                <a:spcPts val="0"/>
              </a:spcAft>
              <a:defRPr/>
            </a:pPr>
            <a:r>
              <a:rPr lang="fr-BE" altLang="en-US" sz="1800" dirty="0">
                <a:solidFill>
                  <a:srgbClr val="000000"/>
                </a:solidFill>
              </a:rPr>
              <a:t>Normes de l’AISS RTW</a:t>
            </a:r>
          </a:p>
          <a:p>
            <a:pPr marL="557213" lvl="1" indent="-214313" defTabSz="685800" eaLnBrk="1" hangingPunct="1">
              <a:spcBef>
                <a:spcPts val="450"/>
              </a:spcBef>
              <a:spcAft>
                <a:spcPts val="450"/>
              </a:spcAft>
              <a:buFontTx/>
              <a:buChar char="-"/>
              <a:defRPr/>
            </a:pPr>
            <a:endParaRPr lang="fr-BE" altLang="en-US" sz="1650" dirty="0">
              <a:solidFill>
                <a:srgbClr val="000000"/>
              </a:solidFill>
            </a:endParaRPr>
          </a:p>
          <a:p>
            <a:pPr marL="0" indent="0" defTabSz="685800" eaLnBrk="1" hangingPunct="1">
              <a:spcBef>
                <a:spcPts val="450"/>
              </a:spcBef>
              <a:spcAft>
                <a:spcPts val="450"/>
              </a:spcAft>
              <a:buFontTx/>
              <a:buNone/>
              <a:defRPr/>
            </a:pPr>
            <a:endParaRPr lang="fr-BE" altLang="en-US" sz="1800" dirty="0">
              <a:solidFill>
                <a:srgbClr val="000000"/>
              </a:solidFill>
            </a:endParaRPr>
          </a:p>
          <a:p>
            <a:pPr marL="0" indent="0" defTabSz="685800" eaLnBrk="1" hangingPunct="1">
              <a:spcBef>
                <a:spcPts val="450"/>
              </a:spcBef>
              <a:spcAft>
                <a:spcPts val="450"/>
              </a:spcAft>
              <a:buFontTx/>
              <a:buNone/>
              <a:defRPr/>
            </a:pPr>
            <a:endParaRPr lang="nl-BE" altLang="en-US" sz="1800" dirty="0">
              <a:solidFill>
                <a:srgbClr val="000000"/>
              </a:solidFill>
            </a:endParaRPr>
          </a:p>
          <a:p>
            <a:pPr marL="257175" indent="-257175" defTabSz="685800" eaLnBrk="1" hangingPunct="1">
              <a:spcBef>
                <a:spcPts val="450"/>
              </a:spcBef>
              <a:spcAft>
                <a:spcPts val="450"/>
              </a:spcAft>
              <a:defRPr/>
            </a:pPr>
            <a:endParaRPr lang="nl-BE" altLang="en-US" sz="1800" dirty="0">
              <a:solidFill>
                <a:srgbClr val="000000"/>
              </a:solidFill>
            </a:endParaRPr>
          </a:p>
          <a:p>
            <a:pPr marL="257175" indent="-257175" defTabSz="685800" eaLnBrk="1" hangingPunct="1">
              <a:spcBef>
                <a:spcPts val="450"/>
              </a:spcBef>
              <a:spcAft>
                <a:spcPts val="450"/>
              </a:spcAft>
              <a:defRPr/>
            </a:pPr>
            <a:endParaRPr lang="fr-BE" altLang="en-US" sz="1800" dirty="0">
              <a:solidFill>
                <a:srgbClr val="000000"/>
              </a:solidFill>
            </a:endParaRPr>
          </a:p>
        </p:txBody>
      </p:sp>
    </p:spTree>
  </p:cSld>
  <p:clrMapOvr>
    <a:masterClrMapping/>
  </p:clrMapOvr>
  <p:transition spd="slow" advTm="11363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a:extLst>
              <a:ext uri="{FF2B5EF4-FFF2-40B4-BE49-F238E27FC236}">
                <a16:creationId xmlns:a16="http://schemas.microsoft.com/office/drawing/2014/main" id="{4FDB8A43-C0DF-BF47-0511-FF318FE2FDBF}"/>
              </a:ext>
            </a:extLst>
          </p:cNvPr>
          <p:cNvSpPr>
            <a:spLocks noGrp="1" noChangeArrowheads="1"/>
          </p:cNvSpPr>
          <p:nvPr>
            <p:ph type="title"/>
          </p:nvPr>
        </p:nvSpPr>
        <p:spPr/>
        <p:txBody>
          <a:bodyPr/>
          <a:lstStyle/>
          <a:p>
            <a:pPr algn="r" eaLnBrk="1" hangingPunct="1"/>
            <a:r>
              <a:rPr lang="fr-BE" altLang="en-US"/>
              <a:t>Wat is DM? – Qu’est-ce que le DM? </a:t>
            </a:r>
            <a:endParaRPr lang="en-US" altLang="en-US"/>
          </a:p>
        </p:txBody>
      </p:sp>
      <p:sp>
        <p:nvSpPr>
          <p:cNvPr id="20483" name="Footer Placeholder 4">
            <a:extLst>
              <a:ext uri="{FF2B5EF4-FFF2-40B4-BE49-F238E27FC236}">
                <a16:creationId xmlns:a16="http://schemas.microsoft.com/office/drawing/2014/main" id="{10C924C3-5624-45E3-0F05-16ADC8FFF0A6}"/>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20484" name="Slide Number Placeholder 11">
            <a:extLst>
              <a:ext uri="{FF2B5EF4-FFF2-40B4-BE49-F238E27FC236}">
                <a16:creationId xmlns:a16="http://schemas.microsoft.com/office/drawing/2014/main" id="{039D6BED-0B9F-9BFF-B6CF-B74259CE3E26}"/>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808080"/>
              </a:solidFill>
              <a:cs typeface="Arial" panose="020B0604020202020204" pitchFamily="34" charset="0"/>
            </a:endParaRPr>
          </a:p>
          <a:p>
            <a:pPr defTabSz="685800" eaLnBrk="0" hangingPunct="0">
              <a:spcBef>
                <a:spcPct val="0"/>
              </a:spcBef>
              <a:buFontTx/>
              <a:buNone/>
              <a:defRPr/>
            </a:pPr>
            <a:fld id="{C9A6715D-60DD-CD43-9F75-01AC336E9F4A}" type="slidenum">
              <a:rPr lang="en-US" altLang="en-US" sz="750">
                <a:solidFill>
                  <a:srgbClr val="808080"/>
                </a:solidFill>
                <a:cs typeface="Arial" panose="020B0604020202020204" pitchFamily="34" charset="0"/>
              </a:rPr>
              <a:pPr defTabSz="685800" eaLnBrk="0" hangingPunct="0">
                <a:spcBef>
                  <a:spcPct val="0"/>
                </a:spcBef>
                <a:buFontTx/>
                <a:buNone/>
                <a:defRPr/>
              </a:pPr>
              <a:t>57</a:t>
            </a:fld>
            <a:endParaRPr lang="en-US" altLang="en-US" sz="750">
              <a:solidFill>
                <a:srgbClr val="808080"/>
              </a:solidFill>
              <a:cs typeface="Arial" panose="020B0604020202020204" pitchFamily="34" charset="0"/>
            </a:endParaRPr>
          </a:p>
        </p:txBody>
      </p:sp>
      <p:sp>
        <p:nvSpPr>
          <p:cNvPr id="20485" name="Content Placeholder 2">
            <a:extLst>
              <a:ext uri="{FF2B5EF4-FFF2-40B4-BE49-F238E27FC236}">
                <a16:creationId xmlns:a16="http://schemas.microsoft.com/office/drawing/2014/main" id="{378094C2-41B4-9121-8769-BA16A2A293F7}"/>
              </a:ext>
            </a:extLst>
          </p:cNvPr>
          <p:cNvSpPr txBox="1">
            <a:spLocks noChangeArrowheads="1"/>
          </p:cNvSpPr>
          <p:nvPr/>
        </p:nvSpPr>
        <p:spPr bwMode="auto">
          <a:xfrm>
            <a:off x="592138" y="1989138"/>
            <a:ext cx="3997325" cy="3805237"/>
          </a:xfrm>
          <a:prstGeom prst="rect">
            <a:avLst/>
          </a:prstGeom>
          <a:noFill/>
          <a:ln>
            <a:noFill/>
          </a:ln>
        </p:spPr>
        <p:txBody>
          <a:bodyPr/>
          <a:lstStyle>
            <a:lvl1pPr marL="342900" indent="-342900">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257175" indent="-257175" defTabSz="685800" eaLnBrk="1" hangingPunct="1">
              <a:defRPr/>
            </a:pPr>
            <a:r>
              <a:rPr lang="nl-BE" altLang="en-US" sz="1800">
                <a:solidFill>
                  <a:srgbClr val="000000"/>
                </a:solidFill>
              </a:rPr>
              <a:t>Methodiek gericht op jobbehoud of een snelle/gepaste terugkeer naar het werk rekening houdend met:</a:t>
            </a:r>
          </a:p>
          <a:p>
            <a:pPr marL="557213" lvl="1" indent="-214313" defTabSz="685800" eaLnBrk="1" hangingPunct="1">
              <a:defRPr/>
            </a:pPr>
            <a:r>
              <a:rPr lang="nl-BE" altLang="en-US" sz="1650">
                <a:solidFill>
                  <a:srgbClr val="000000"/>
                </a:solidFill>
              </a:rPr>
              <a:t>Individuele behoeften van de persoon</a:t>
            </a:r>
          </a:p>
          <a:p>
            <a:pPr marL="557213" lvl="1" indent="-214313" defTabSz="685800" eaLnBrk="1" hangingPunct="1">
              <a:defRPr/>
            </a:pPr>
            <a:r>
              <a:rPr lang="nl-BE" altLang="en-US" sz="1650">
                <a:solidFill>
                  <a:srgbClr val="000000"/>
                </a:solidFill>
              </a:rPr>
              <a:t>Omstandigheden van de werkplek</a:t>
            </a:r>
          </a:p>
          <a:p>
            <a:pPr marL="557213" lvl="1" indent="-214313" defTabSz="685800" eaLnBrk="1" hangingPunct="1">
              <a:defRPr/>
            </a:pPr>
            <a:r>
              <a:rPr lang="nl-BE" altLang="en-US" sz="1650">
                <a:solidFill>
                  <a:srgbClr val="000000"/>
                </a:solidFill>
              </a:rPr>
              <a:t>Het wetgevend kader</a:t>
            </a:r>
            <a:endParaRPr lang="nl-BE" altLang="en-US" sz="1800">
              <a:solidFill>
                <a:srgbClr val="000000"/>
              </a:solidFill>
            </a:endParaRPr>
          </a:p>
        </p:txBody>
      </p:sp>
      <p:sp>
        <p:nvSpPr>
          <p:cNvPr id="7" name="Content Placeholder 2">
            <a:extLst>
              <a:ext uri="{FF2B5EF4-FFF2-40B4-BE49-F238E27FC236}">
                <a16:creationId xmlns:a16="http://schemas.microsoft.com/office/drawing/2014/main" id="{D2B5F04F-5AD7-4671-3AA0-AD65127EC9B3}"/>
              </a:ext>
            </a:extLst>
          </p:cNvPr>
          <p:cNvSpPr txBox="1">
            <a:spLocks/>
          </p:cNvSpPr>
          <p:nvPr/>
        </p:nvSpPr>
        <p:spPr bwMode="auto">
          <a:xfrm>
            <a:off x="4843463" y="1989138"/>
            <a:ext cx="3998912" cy="3467100"/>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hangingPunct="1">
              <a:spcBef>
                <a:spcPts val="450"/>
              </a:spcBef>
              <a:spcAft>
                <a:spcPts val="450"/>
              </a:spcAft>
              <a:defRPr/>
            </a:pPr>
            <a:r>
              <a:rPr lang="nl-BE" altLang="en-US" sz="1800" kern="0" dirty="0">
                <a:solidFill>
                  <a:srgbClr val="000000"/>
                </a:solidFill>
                <a:cs typeface="Arial" panose="020B0604020202020204" pitchFamily="34" charset="0"/>
              </a:rPr>
              <a:t>Méthodologie </a:t>
            </a:r>
            <a:r>
              <a:rPr lang="nl-BE" altLang="en-US" sz="1800" kern="0" dirty="0" err="1">
                <a:solidFill>
                  <a:srgbClr val="000000"/>
                </a:solidFill>
                <a:cs typeface="Arial" panose="020B0604020202020204" pitchFamily="34" charset="0"/>
              </a:rPr>
              <a:t>axée</a:t>
            </a:r>
            <a:r>
              <a:rPr lang="nl-BE" altLang="en-US" sz="1800" kern="0" dirty="0">
                <a:solidFill>
                  <a:srgbClr val="000000"/>
                </a:solidFill>
                <a:cs typeface="Arial" panose="020B0604020202020204" pitchFamily="34" charset="0"/>
              </a:rPr>
              <a:t> </a:t>
            </a:r>
            <a:r>
              <a:rPr lang="nl-BE" altLang="en-US" sz="1800" kern="0" dirty="0" err="1">
                <a:solidFill>
                  <a:srgbClr val="000000"/>
                </a:solidFill>
                <a:cs typeface="Arial" panose="020B0604020202020204" pitchFamily="34" charset="0"/>
              </a:rPr>
              <a:t>sur</a:t>
            </a:r>
            <a:r>
              <a:rPr lang="nl-BE" altLang="en-US" sz="1800" kern="0" dirty="0">
                <a:solidFill>
                  <a:srgbClr val="000000"/>
                </a:solidFill>
                <a:cs typeface="Arial" panose="020B0604020202020204" pitchFamily="34" charset="0"/>
              </a:rPr>
              <a:t> </a:t>
            </a:r>
            <a:r>
              <a:rPr lang="nl-BE" altLang="en-US" sz="1800" kern="0" dirty="0" err="1">
                <a:solidFill>
                  <a:srgbClr val="000000"/>
                </a:solidFill>
                <a:cs typeface="Arial" panose="020B0604020202020204" pitchFamily="34" charset="0"/>
              </a:rPr>
              <a:t>le</a:t>
            </a:r>
            <a:r>
              <a:rPr lang="nl-BE" altLang="en-US" sz="1800" kern="0" dirty="0">
                <a:solidFill>
                  <a:srgbClr val="000000"/>
                </a:solidFill>
                <a:cs typeface="Arial" panose="020B0604020202020204" pitchFamily="34" charset="0"/>
              </a:rPr>
              <a:t> </a:t>
            </a:r>
            <a:r>
              <a:rPr lang="nl-BE" altLang="en-US" sz="1800" kern="0" dirty="0" err="1">
                <a:solidFill>
                  <a:srgbClr val="000000"/>
                </a:solidFill>
                <a:cs typeface="Arial" panose="020B0604020202020204" pitchFamily="34" charset="0"/>
              </a:rPr>
              <a:t>maintien</a:t>
            </a:r>
            <a:r>
              <a:rPr lang="nl-BE" altLang="en-US" sz="1800" kern="0" dirty="0">
                <a:solidFill>
                  <a:srgbClr val="000000"/>
                </a:solidFill>
                <a:cs typeface="Arial" panose="020B0604020202020204" pitchFamily="34" charset="0"/>
              </a:rPr>
              <a:t> au </a:t>
            </a:r>
            <a:r>
              <a:rPr lang="nl-BE" altLang="en-US" sz="1800" kern="0" dirty="0" err="1">
                <a:solidFill>
                  <a:srgbClr val="000000"/>
                </a:solidFill>
                <a:cs typeface="Arial" panose="020B0604020202020204" pitchFamily="34" charset="0"/>
              </a:rPr>
              <a:t>travail</a:t>
            </a:r>
            <a:r>
              <a:rPr lang="nl-BE" altLang="en-US" sz="1800" kern="0" dirty="0">
                <a:solidFill>
                  <a:srgbClr val="000000"/>
                </a:solidFill>
                <a:cs typeface="Arial" panose="020B0604020202020204" pitchFamily="34" charset="0"/>
              </a:rPr>
              <a:t> </a:t>
            </a:r>
            <a:r>
              <a:rPr lang="nl-BE" altLang="en-US" sz="1800" kern="0" dirty="0" err="1">
                <a:solidFill>
                  <a:srgbClr val="000000"/>
                </a:solidFill>
                <a:cs typeface="Arial" panose="020B0604020202020204" pitchFamily="34" charset="0"/>
              </a:rPr>
              <a:t>ou</a:t>
            </a:r>
            <a:r>
              <a:rPr lang="nl-BE" altLang="en-US" sz="1800" kern="0" dirty="0">
                <a:solidFill>
                  <a:srgbClr val="000000"/>
                </a:solidFill>
                <a:cs typeface="Arial" panose="020B0604020202020204" pitchFamily="34" charset="0"/>
              </a:rPr>
              <a:t> </a:t>
            </a:r>
            <a:r>
              <a:rPr lang="nl-BE" altLang="en-US" sz="1800" kern="0" dirty="0" err="1">
                <a:solidFill>
                  <a:srgbClr val="000000"/>
                </a:solidFill>
                <a:cs typeface="Arial" panose="020B0604020202020204" pitchFamily="34" charset="0"/>
              </a:rPr>
              <a:t>sur</a:t>
            </a:r>
            <a:r>
              <a:rPr lang="nl-BE" altLang="en-US" sz="1800" kern="0" dirty="0">
                <a:solidFill>
                  <a:srgbClr val="000000"/>
                </a:solidFill>
                <a:cs typeface="Arial" panose="020B0604020202020204" pitchFamily="34" charset="0"/>
              </a:rPr>
              <a:t> </a:t>
            </a:r>
            <a:r>
              <a:rPr lang="nl-BE" altLang="en-US" sz="1800" kern="0" dirty="0" err="1">
                <a:solidFill>
                  <a:srgbClr val="000000"/>
                </a:solidFill>
                <a:cs typeface="Arial" panose="020B0604020202020204" pitchFamily="34" charset="0"/>
              </a:rPr>
              <a:t>un</a:t>
            </a:r>
            <a:r>
              <a:rPr lang="nl-BE" altLang="en-US" sz="1800" kern="0" dirty="0">
                <a:solidFill>
                  <a:srgbClr val="000000"/>
                </a:solidFill>
                <a:cs typeface="Arial" panose="020B0604020202020204" pitchFamily="34" charset="0"/>
              </a:rPr>
              <a:t> retour </a:t>
            </a:r>
            <a:r>
              <a:rPr lang="nl-BE" altLang="en-US" sz="1800" kern="0" dirty="0" err="1">
                <a:solidFill>
                  <a:srgbClr val="000000"/>
                </a:solidFill>
                <a:cs typeface="Arial" panose="020B0604020202020204" pitchFamily="34" charset="0"/>
              </a:rPr>
              <a:t>rapide</a:t>
            </a:r>
            <a:r>
              <a:rPr lang="nl-BE" altLang="en-US" sz="1800" kern="0" dirty="0">
                <a:solidFill>
                  <a:srgbClr val="000000"/>
                </a:solidFill>
                <a:cs typeface="Arial" panose="020B0604020202020204" pitchFamily="34" charset="0"/>
              </a:rPr>
              <a:t>/</a:t>
            </a:r>
            <a:r>
              <a:rPr lang="nl-BE" altLang="en-US" sz="1800" kern="0" dirty="0" err="1">
                <a:solidFill>
                  <a:srgbClr val="000000"/>
                </a:solidFill>
                <a:cs typeface="Arial" panose="020B0604020202020204" pitchFamily="34" charset="0"/>
              </a:rPr>
              <a:t>adéquat</a:t>
            </a:r>
            <a:r>
              <a:rPr lang="nl-BE" altLang="en-US" sz="1800" kern="0" dirty="0">
                <a:solidFill>
                  <a:srgbClr val="000000"/>
                </a:solidFill>
                <a:cs typeface="Arial" panose="020B0604020202020204" pitchFamily="34" charset="0"/>
              </a:rPr>
              <a:t>, en tenant </a:t>
            </a:r>
            <a:r>
              <a:rPr lang="nl-BE" altLang="en-US" sz="1800" kern="0" dirty="0" err="1">
                <a:solidFill>
                  <a:srgbClr val="000000"/>
                </a:solidFill>
                <a:cs typeface="Arial" panose="020B0604020202020204" pitchFamily="34" charset="0"/>
              </a:rPr>
              <a:t>compte</a:t>
            </a:r>
            <a:r>
              <a:rPr lang="nl-BE" altLang="en-US" sz="1800" kern="0" dirty="0">
                <a:solidFill>
                  <a:srgbClr val="000000"/>
                </a:solidFill>
                <a:cs typeface="Arial" panose="020B0604020202020204" pitchFamily="34" charset="0"/>
              </a:rPr>
              <a:t>:</a:t>
            </a:r>
          </a:p>
          <a:p>
            <a:pPr marL="557213" lvl="1" indent="-214313" defTabSz="685800" eaLnBrk="1" hangingPunct="1">
              <a:defRPr/>
            </a:pPr>
            <a:r>
              <a:rPr lang="nl-BE" altLang="en-US" sz="1650" kern="0" dirty="0">
                <a:solidFill>
                  <a:srgbClr val="000000"/>
                </a:solidFill>
                <a:cs typeface="Arial" panose="020B0604020202020204" pitchFamily="34" charset="0"/>
              </a:rPr>
              <a:t>D</a:t>
            </a:r>
            <a:r>
              <a:rPr lang="nl-BE" altLang="en-US" sz="1650" dirty="0">
                <a:solidFill>
                  <a:srgbClr val="000000"/>
                </a:solidFill>
              </a:rPr>
              <a:t>es </a:t>
            </a:r>
            <a:r>
              <a:rPr lang="nl-BE" altLang="en-US" sz="1650" dirty="0" err="1">
                <a:solidFill>
                  <a:srgbClr val="000000"/>
                </a:solidFill>
              </a:rPr>
              <a:t>besoins</a:t>
            </a:r>
            <a:r>
              <a:rPr lang="nl-BE" altLang="en-US" sz="1650" dirty="0">
                <a:solidFill>
                  <a:srgbClr val="000000"/>
                </a:solidFill>
              </a:rPr>
              <a:t> </a:t>
            </a:r>
            <a:r>
              <a:rPr lang="nl-BE" altLang="en-US" sz="1650" dirty="0" err="1">
                <a:solidFill>
                  <a:srgbClr val="000000"/>
                </a:solidFill>
              </a:rPr>
              <a:t>individuels</a:t>
            </a:r>
            <a:r>
              <a:rPr lang="nl-BE" altLang="en-US" sz="1650" dirty="0">
                <a:solidFill>
                  <a:srgbClr val="000000"/>
                </a:solidFill>
              </a:rPr>
              <a:t> de la </a:t>
            </a:r>
            <a:r>
              <a:rPr lang="nl-BE" altLang="en-US" sz="1650" dirty="0" err="1">
                <a:solidFill>
                  <a:srgbClr val="000000"/>
                </a:solidFill>
              </a:rPr>
              <a:t>personne</a:t>
            </a:r>
            <a:endParaRPr lang="nl-BE" altLang="en-US" sz="1650" dirty="0">
              <a:solidFill>
                <a:srgbClr val="000000"/>
              </a:solidFill>
            </a:endParaRPr>
          </a:p>
          <a:p>
            <a:pPr marL="557213" lvl="1" indent="-214313" defTabSz="685800" eaLnBrk="1" hangingPunct="1">
              <a:defRPr/>
            </a:pPr>
            <a:r>
              <a:rPr lang="nl-BE" altLang="en-US" sz="1650" dirty="0">
                <a:solidFill>
                  <a:srgbClr val="000000"/>
                </a:solidFill>
              </a:rPr>
              <a:t>Des </a:t>
            </a:r>
            <a:r>
              <a:rPr lang="nl-BE" altLang="en-US" sz="1650" dirty="0" err="1">
                <a:solidFill>
                  <a:srgbClr val="000000"/>
                </a:solidFill>
              </a:rPr>
              <a:t>conditions</a:t>
            </a:r>
            <a:r>
              <a:rPr lang="nl-BE" altLang="en-US" sz="1650" dirty="0">
                <a:solidFill>
                  <a:srgbClr val="000000"/>
                </a:solidFill>
              </a:rPr>
              <a:t> du </a:t>
            </a:r>
            <a:r>
              <a:rPr lang="nl-BE" altLang="en-US" sz="1650" dirty="0" err="1">
                <a:solidFill>
                  <a:srgbClr val="000000"/>
                </a:solidFill>
              </a:rPr>
              <a:t>lieu</a:t>
            </a:r>
            <a:r>
              <a:rPr lang="nl-BE" altLang="en-US" sz="1650" dirty="0">
                <a:solidFill>
                  <a:srgbClr val="000000"/>
                </a:solidFill>
              </a:rPr>
              <a:t> de </a:t>
            </a:r>
            <a:r>
              <a:rPr lang="nl-BE" altLang="en-US" sz="1650" dirty="0" err="1">
                <a:solidFill>
                  <a:srgbClr val="000000"/>
                </a:solidFill>
              </a:rPr>
              <a:t>travail</a:t>
            </a:r>
            <a:endParaRPr lang="nl-BE" altLang="en-US" sz="1650" dirty="0">
              <a:solidFill>
                <a:srgbClr val="000000"/>
              </a:solidFill>
            </a:endParaRPr>
          </a:p>
          <a:p>
            <a:pPr marL="557213" lvl="1" indent="-214313" defTabSz="685800" eaLnBrk="1" hangingPunct="1">
              <a:defRPr/>
            </a:pPr>
            <a:r>
              <a:rPr lang="nl-BE" altLang="en-US" sz="1650" dirty="0">
                <a:solidFill>
                  <a:srgbClr val="000000"/>
                </a:solidFill>
              </a:rPr>
              <a:t>Du </a:t>
            </a:r>
            <a:r>
              <a:rPr lang="nl-BE" altLang="en-US" sz="1650" dirty="0" err="1">
                <a:solidFill>
                  <a:srgbClr val="000000"/>
                </a:solidFill>
              </a:rPr>
              <a:t>cadre</a:t>
            </a:r>
            <a:r>
              <a:rPr lang="nl-BE" altLang="en-US" sz="1650" dirty="0">
                <a:solidFill>
                  <a:srgbClr val="000000"/>
                </a:solidFill>
              </a:rPr>
              <a:t> </a:t>
            </a:r>
            <a:r>
              <a:rPr lang="nl-BE" altLang="en-US" sz="1650" dirty="0" err="1">
                <a:solidFill>
                  <a:srgbClr val="000000"/>
                </a:solidFill>
              </a:rPr>
              <a:t>législatif</a:t>
            </a:r>
            <a:endParaRPr lang="nl-BE" altLang="en-US" sz="1650" dirty="0">
              <a:solidFill>
                <a:srgbClr val="000000"/>
              </a:solidFill>
            </a:endParaRPr>
          </a:p>
          <a:p>
            <a:pPr marL="0" indent="0" defTabSz="685800" eaLnBrk="1" hangingPunct="1">
              <a:buFontTx/>
              <a:buNone/>
              <a:defRPr/>
            </a:pPr>
            <a:endParaRPr lang="fr-FR" altLang="en-US" sz="1800" dirty="0">
              <a:solidFill>
                <a:srgbClr val="000000"/>
              </a:solidFill>
            </a:endParaRPr>
          </a:p>
          <a:p>
            <a:pPr marL="0" indent="0" defTabSz="685800" eaLnBrk="1" hangingPunct="1">
              <a:spcBef>
                <a:spcPts val="450"/>
              </a:spcBef>
              <a:spcAft>
                <a:spcPts val="0"/>
              </a:spcAft>
              <a:buFontTx/>
              <a:buNone/>
              <a:defRPr/>
            </a:pPr>
            <a:r>
              <a:rPr lang="nl-BE" altLang="en-US" sz="1800" kern="0" dirty="0">
                <a:solidFill>
                  <a:srgbClr val="000000"/>
                </a:solidFill>
                <a:cs typeface="Arial" panose="020B0604020202020204" pitchFamily="34" charset="0"/>
              </a:rPr>
              <a:t> </a:t>
            </a:r>
          </a:p>
          <a:p>
            <a:pPr marL="557213" lvl="1" indent="-214313" defTabSz="685800" eaLnBrk="1" hangingPunct="1">
              <a:spcBef>
                <a:spcPts val="450"/>
              </a:spcBef>
              <a:spcAft>
                <a:spcPts val="450"/>
              </a:spcAft>
              <a:buFontTx/>
              <a:buChar char="-"/>
              <a:defRPr/>
            </a:pPr>
            <a:endParaRPr lang="fr-BE" altLang="en-US" sz="1650" dirty="0">
              <a:solidFill>
                <a:srgbClr val="000000"/>
              </a:solidFill>
            </a:endParaRPr>
          </a:p>
          <a:p>
            <a:pPr marL="0" indent="0" defTabSz="685800" eaLnBrk="1" hangingPunct="1">
              <a:spcBef>
                <a:spcPts val="450"/>
              </a:spcBef>
              <a:spcAft>
                <a:spcPts val="450"/>
              </a:spcAft>
              <a:buFontTx/>
              <a:buNone/>
              <a:defRPr/>
            </a:pPr>
            <a:endParaRPr lang="fr-BE" altLang="en-US" sz="1800" dirty="0">
              <a:solidFill>
                <a:srgbClr val="000000"/>
              </a:solidFill>
            </a:endParaRPr>
          </a:p>
          <a:p>
            <a:pPr marL="0" indent="0" defTabSz="685800" eaLnBrk="1" hangingPunct="1">
              <a:spcBef>
                <a:spcPts val="450"/>
              </a:spcBef>
              <a:spcAft>
                <a:spcPts val="450"/>
              </a:spcAft>
              <a:buFontTx/>
              <a:buNone/>
              <a:defRPr/>
            </a:pPr>
            <a:endParaRPr lang="nl-BE" altLang="en-US" sz="1800" dirty="0">
              <a:solidFill>
                <a:srgbClr val="000000"/>
              </a:solidFill>
            </a:endParaRPr>
          </a:p>
          <a:p>
            <a:pPr marL="257175" indent="-257175" defTabSz="685800" eaLnBrk="1" hangingPunct="1">
              <a:spcBef>
                <a:spcPts val="450"/>
              </a:spcBef>
              <a:spcAft>
                <a:spcPts val="450"/>
              </a:spcAft>
              <a:defRPr/>
            </a:pPr>
            <a:endParaRPr lang="nl-BE" altLang="en-US" sz="1800" dirty="0">
              <a:solidFill>
                <a:srgbClr val="000000"/>
              </a:solidFill>
            </a:endParaRPr>
          </a:p>
          <a:p>
            <a:pPr marL="257175" indent="-257175" defTabSz="685800" eaLnBrk="1" hangingPunct="1">
              <a:spcBef>
                <a:spcPts val="450"/>
              </a:spcBef>
              <a:spcAft>
                <a:spcPts val="450"/>
              </a:spcAft>
              <a:defRPr/>
            </a:pPr>
            <a:endParaRPr lang="fr-BE" altLang="en-US" sz="1800" dirty="0">
              <a:solidFill>
                <a:srgbClr val="000000"/>
              </a:solidFill>
            </a:endParaRPr>
          </a:p>
        </p:txBody>
      </p:sp>
    </p:spTree>
  </p:cSld>
  <p:clrMapOvr>
    <a:masterClrMapping/>
  </p:clrMapOvr>
  <p:transition spd="slow" advTm="11363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a:extLst>
              <a:ext uri="{FF2B5EF4-FFF2-40B4-BE49-F238E27FC236}">
                <a16:creationId xmlns:a16="http://schemas.microsoft.com/office/drawing/2014/main" id="{C941E33A-012A-6C2D-F221-1A76D5AB3A4E}"/>
              </a:ext>
            </a:extLst>
          </p:cNvPr>
          <p:cNvSpPr>
            <a:spLocks noGrp="1" noChangeArrowheads="1"/>
          </p:cNvSpPr>
          <p:nvPr>
            <p:ph type="title"/>
          </p:nvPr>
        </p:nvSpPr>
        <p:spPr/>
        <p:txBody>
          <a:bodyPr/>
          <a:lstStyle/>
          <a:p>
            <a:pPr algn="r" eaLnBrk="1" hangingPunct="1"/>
            <a:r>
              <a:rPr lang="fr-BE" altLang="en-US"/>
              <a:t>Wat is DM? – Qu’est-ce que le DM? </a:t>
            </a:r>
            <a:endParaRPr lang="en-US" altLang="en-US"/>
          </a:p>
        </p:txBody>
      </p:sp>
      <p:sp>
        <p:nvSpPr>
          <p:cNvPr id="22531" name="Footer Placeholder 4">
            <a:extLst>
              <a:ext uri="{FF2B5EF4-FFF2-40B4-BE49-F238E27FC236}">
                <a16:creationId xmlns:a16="http://schemas.microsoft.com/office/drawing/2014/main" id="{3DD000D1-3FFA-7DAA-1917-5B87B753B2CD}"/>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22532" name="Slide Number Placeholder 11">
            <a:extLst>
              <a:ext uri="{FF2B5EF4-FFF2-40B4-BE49-F238E27FC236}">
                <a16:creationId xmlns:a16="http://schemas.microsoft.com/office/drawing/2014/main" id="{EC713474-3331-D23D-DCF1-5F9825B9744F}"/>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808080"/>
              </a:solidFill>
              <a:cs typeface="Arial" panose="020B0604020202020204" pitchFamily="34" charset="0"/>
            </a:endParaRPr>
          </a:p>
          <a:p>
            <a:pPr defTabSz="685800" eaLnBrk="0" hangingPunct="0">
              <a:spcBef>
                <a:spcPct val="0"/>
              </a:spcBef>
              <a:buFontTx/>
              <a:buNone/>
              <a:defRPr/>
            </a:pPr>
            <a:fld id="{B131CA88-DAC0-0440-A150-500DDD8944D7}" type="slidenum">
              <a:rPr lang="en-US" altLang="en-US" sz="750">
                <a:solidFill>
                  <a:srgbClr val="808080"/>
                </a:solidFill>
                <a:cs typeface="Arial" panose="020B0604020202020204" pitchFamily="34" charset="0"/>
              </a:rPr>
              <a:pPr defTabSz="685800" eaLnBrk="0" hangingPunct="0">
                <a:spcBef>
                  <a:spcPct val="0"/>
                </a:spcBef>
                <a:buFontTx/>
                <a:buNone/>
                <a:defRPr/>
              </a:pPr>
              <a:t>58</a:t>
            </a:fld>
            <a:endParaRPr lang="en-US" altLang="en-US" sz="750">
              <a:solidFill>
                <a:srgbClr val="808080"/>
              </a:solidFill>
              <a:cs typeface="Arial" panose="020B0604020202020204" pitchFamily="34" charset="0"/>
            </a:endParaRPr>
          </a:p>
        </p:txBody>
      </p:sp>
      <p:sp>
        <p:nvSpPr>
          <p:cNvPr id="6" name="Content Placeholder 2">
            <a:extLst>
              <a:ext uri="{FF2B5EF4-FFF2-40B4-BE49-F238E27FC236}">
                <a16:creationId xmlns:a16="http://schemas.microsoft.com/office/drawing/2014/main" id="{252C5E07-1FF3-FD4E-876A-B3974AD88E50}"/>
              </a:ext>
            </a:extLst>
          </p:cNvPr>
          <p:cNvSpPr txBox="1">
            <a:spLocks/>
          </p:cNvSpPr>
          <p:nvPr/>
        </p:nvSpPr>
        <p:spPr bwMode="auto">
          <a:xfrm>
            <a:off x="590550" y="1903413"/>
            <a:ext cx="3997325" cy="3805237"/>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hangingPunct="1">
              <a:defRPr/>
            </a:pPr>
            <a:r>
              <a:rPr lang="nl-BE" altLang="en-US" sz="1800" dirty="0">
                <a:solidFill>
                  <a:srgbClr val="000000"/>
                </a:solidFill>
              </a:rPr>
              <a:t>Kenmerken:</a:t>
            </a:r>
          </a:p>
          <a:p>
            <a:pPr marL="557213" lvl="1" indent="-214313" defTabSz="685800" eaLnBrk="1" hangingPunct="1">
              <a:defRPr/>
            </a:pPr>
            <a:r>
              <a:rPr lang="nl-BE" altLang="en-US" sz="1650" dirty="0">
                <a:solidFill>
                  <a:srgbClr val="000000"/>
                </a:solidFill>
              </a:rPr>
              <a:t>Aandacht voor coördinatie door een centraal persoon</a:t>
            </a:r>
          </a:p>
          <a:p>
            <a:pPr marL="557213" lvl="1" indent="-214313" defTabSz="685800" eaLnBrk="1" hangingPunct="1">
              <a:defRPr/>
            </a:pPr>
            <a:r>
              <a:rPr lang="nl-BE" altLang="en-US" sz="1650" dirty="0">
                <a:solidFill>
                  <a:srgbClr val="000000"/>
                </a:solidFill>
              </a:rPr>
              <a:t>De werkplek is de meeste effectieve plaats voor re-integratie</a:t>
            </a:r>
          </a:p>
          <a:p>
            <a:pPr marL="0" indent="0" defTabSz="685800" eaLnBrk="1" hangingPunct="1">
              <a:buFontTx/>
              <a:buNone/>
              <a:defRPr/>
            </a:pPr>
            <a:endParaRPr lang="nl-BE" altLang="en-US" sz="1800" dirty="0">
              <a:solidFill>
                <a:srgbClr val="000000"/>
              </a:solidFill>
            </a:endParaRPr>
          </a:p>
          <a:p>
            <a:pPr marL="257175" indent="-257175" defTabSz="685800" eaLnBrk="1" hangingPunct="1">
              <a:defRPr/>
            </a:pPr>
            <a:r>
              <a:rPr lang="nl-BE" altLang="en-US" sz="1800" dirty="0">
                <a:solidFill>
                  <a:srgbClr val="000000"/>
                </a:solidFill>
              </a:rPr>
              <a:t>2 pijlers:</a:t>
            </a:r>
          </a:p>
          <a:p>
            <a:pPr marL="557213" lvl="1" indent="-214313" defTabSz="685800" eaLnBrk="1" hangingPunct="1">
              <a:defRPr/>
            </a:pPr>
            <a:r>
              <a:rPr lang="nl-BE" altLang="en-US" sz="1650" dirty="0">
                <a:solidFill>
                  <a:srgbClr val="000000"/>
                </a:solidFill>
              </a:rPr>
              <a:t>op niveau van het bedrijf</a:t>
            </a:r>
          </a:p>
          <a:p>
            <a:pPr marL="557213" lvl="1" indent="-214313" defTabSz="685800" eaLnBrk="1" hangingPunct="1">
              <a:defRPr/>
            </a:pPr>
            <a:r>
              <a:rPr lang="nl-BE" altLang="en-US" sz="1650" dirty="0">
                <a:solidFill>
                  <a:srgbClr val="000000"/>
                </a:solidFill>
              </a:rPr>
              <a:t>op niveau van het individu</a:t>
            </a:r>
          </a:p>
          <a:p>
            <a:pPr marL="342900" lvl="1" indent="0" defTabSz="685800" eaLnBrk="1" hangingPunct="1">
              <a:buFontTx/>
              <a:buNone/>
              <a:defRPr/>
            </a:pPr>
            <a:endParaRPr lang="nl-BE" altLang="en-US" sz="1500" dirty="0">
              <a:solidFill>
                <a:srgbClr val="000000"/>
              </a:solidFill>
            </a:endParaRPr>
          </a:p>
          <a:p>
            <a:pPr marL="0" indent="0" defTabSz="685800" eaLnBrk="1" hangingPunct="1">
              <a:buFontTx/>
              <a:buNone/>
              <a:defRPr/>
            </a:pPr>
            <a:endParaRPr lang="nl-BE" altLang="en-US" sz="1650" dirty="0">
              <a:solidFill>
                <a:srgbClr val="000000"/>
              </a:solidFill>
            </a:endParaRPr>
          </a:p>
        </p:txBody>
      </p:sp>
      <p:sp>
        <p:nvSpPr>
          <p:cNvPr id="7" name="Content Placeholder 2">
            <a:extLst>
              <a:ext uri="{FF2B5EF4-FFF2-40B4-BE49-F238E27FC236}">
                <a16:creationId xmlns:a16="http://schemas.microsoft.com/office/drawing/2014/main" id="{70E1578A-FB10-255A-7E1F-BEF47820EAA7}"/>
              </a:ext>
            </a:extLst>
          </p:cNvPr>
          <p:cNvSpPr txBox="1">
            <a:spLocks/>
          </p:cNvSpPr>
          <p:nvPr/>
        </p:nvSpPr>
        <p:spPr bwMode="auto">
          <a:xfrm>
            <a:off x="4856163" y="1903413"/>
            <a:ext cx="3998912" cy="3465512"/>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hangingPunct="1">
              <a:defRPr/>
            </a:pPr>
            <a:r>
              <a:rPr lang="fr-FR" altLang="en-US" sz="1800" dirty="0">
                <a:solidFill>
                  <a:srgbClr val="000000"/>
                </a:solidFill>
              </a:rPr>
              <a:t>Caractéristiques : </a:t>
            </a:r>
          </a:p>
          <a:p>
            <a:pPr marL="557213" lvl="1" indent="-214313" defTabSz="685800" eaLnBrk="1" hangingPunct="1">
              <a:defRPr/>
            </a:pPr>
            <a:r>
              <a:rPr lang="fr-FR" altLang="en-US" sz="1650" dirty="0">
                <a:solidFill>
                  <a:srgbClr val="000000"/>
                </a:solidFill>
              </a:rPr>
              <a:t>attention portée à la coordination par une personne centrale</a:t>
            </a:r>
          </a:p>
          <a:p>
            <a:pPr marL="557213" lvl="1" indent="-214313" defTabSz="685800" eaLnBrk="1" hangingPunct="1">
              <a:defRPr/>
            </a:pPr>
            <a:r>
              <a:rPr lang="fr-FR" altLang="en-US" sz="1650" dirty="0">
                <a:solidFill>
                  <a:srgbClr val="000000"/>
                </a:solidFill>
              </a:rPr>
              <a:t>Le lieu de travail est l’endroit le plus efficace pour une réinsertion</a:t>
            </a:r>
          </a:p>
          <a:p>
            <a:pPr marL="342900" lvl="1" indent="0" defTabSz="685800" eaLnBrk="1" hangingPunct="1">
              <a:buFontTx/>
              <a:buNone/>
              <a:defRPr/>
            </a:pPr>
            <a:endParaRPr lang="nl-BE" altLang="en-US" sz="1650" dirty="0">
              <a:solidFill>
                <a:srgbClr val="000000"/>
              </a:solidFill>
            </a:endParaRPr>
          </a:p>
          <a:p>
            <a:pPr marL="257175" indent="-257175" defTabSz="685800" eaLnBrk="1" hangingPunct="1">
              <a:defRPr/>
            </a:pPr>
            <a:r>
              <a:rPr lang="nl-BE" altLang="en-US" sz="1800" dirty="0">
                <a:solidFill>
                  <a:srgbClr val="000000"/>
                </a:solidFill>
              </a:rPr>
              <a:t>2 </a:t>
            </a:r>
            <a:r>
              <a:rPr lang="nl-BE" altLang="en-US" sz="1800" dirty="0" err="1">
                <a:solidFill>
                  <a:srgbClr val="000000"/>
                </a:solidFill>
              </a:rPr>
              <a:t>Piliers</a:t>
            </a:r>
            <a:r>
              <a:rPr lang="nl-BE" altLang="en-US" sz="1800" dirty="0">
                <a:solidFill>
                  <a:srgbClr val="000000"/>
                </a:solidFill>
              </a:rPr>
              <a:t>:</a:t>
            </a:r>
          </a:p>
          <a:p>
            <a:pPr marL="557213" lvl="1" indent="-214313" defTabSz="685800" eaLnBrk="1" hangingPunct="1">
              <a:defRPr/>
            </a:pPr>
            <a:r>
              <a:rPr lang="nl-BE" altLang="en-US" sz="1650" dirty="0">
                <a:solidFill>
                  <a:srgbClr val="000000"/>
                </a:solidFill>
              </a:rPr>
              <a:t>Au niveau de </a:t>
            </a:r>
            <a:r>
              <a:rPr lang="nl-BE" altLang="en-US" sz="1650" dirty="0" err="1">
                <a:solidFill>
                  <a:srgbClr val="000000"/>
                </a:solidFill>
              </a:rPr>
              <a:t>l’entreprise</a:t>
            </a:r>
            <a:endParaRPr lang="nl-BE" altLang="en-US" sz="1650" dirty="0">
              <a:solidFill>
                <a:srgbClr val="000000"/>
              </a:solidFill>
            </a:endParaRPr>
          </a:p>
          <a:p>
            <a:pPr marL="557213" lvl="1" indent="-214313" defTabSz="685800" eaLnBrk="1" hangingPunct="1">
              <a:defRPr/>
            </a:pPr>
            <a:r>
              <a:rPr lang="nl-BE" altLang="en-US" sz="1650" dirty="0">
                <a:solidFill>
                  <a:srgbClr val="000000"/>
                </a:solidFill>
              </a:rPr>
              <a:t>Au niveau de la </a:t>
            </a:r>
            <a:r>
              <a:rPr lang="nl-BE" altLang="en-US" sz="1650" dirty="0" err="1">
                <a:solidFill>
                  <a:srgbClr val="000000"/>
                </a:solidFill>
              </a:rPr>
              <a:t>personne</a:t>
            </a:r>
            <a:endParaRPr lang="nl-BE" altLang="en-US" sz="1650" dirty="0">
              <a:solidFill>
                <a:srgbClr val="000000"/>
              </a:solidFill>
            </a:endParaRPr>
          </a:p>
          <a:p>
            <a:pPr marL="0" indent="0" defTabSz="685800" eaLnBrk="1" hangingPunct="1">
              <a:spcBef>
                <a:spcPts val="450"/>
              </a:spcBef>
              <a:spcAft>
                <a:spcPts val="0"/>
              </a:spcAft>
              <a:buFontTx/>
              <a:buNone/>
              <a:defRPr/>
            </a:pPr>
            <a:r>
              <a:rPr lang="nl-BE" altLang="en-US" sz="1500" kern="0" dirty="0">
                <a:solidFill>
                  <a:srgbClr val="000000"/>
                </a:solidFill>
                <a:cs typeface="Arial" panose="020B0604020202020204" pitchFamily="34" charset="0"/>
              </a:rPr>
              <a:t> </a:t>
            </a:r>
          </a:p>
          <a:p>
            <a:pPr marL="557213" lvl="1" indent="-214313" defTabSz="685800" eaLnBrk="1" hangingPunct="1">
              <a:spcBef>
                <a:spcPts val="450"/>
              </a:spcBef>
              <a:spcAft>
                <a:spcPts val="450"/>
              </a:spcAft>
              <a:buFontTx/>
              <a:buChar char="-"/>
              <a:defRPr/>
            </a:pPr>
            <a:endParaRPr lang="fr-BE" altLang="en-US" sz="1650" dirty="0">
              <a:solidFill>
                <a:srgbClr val="000000"/>
              </a:solidFill>
            </a:endParaRPr>
          </a:p>
          <a:p>
            <a:pPr marL="0" indent="0" defTabSz="685800" eaLnBrk="1" hangingPunct="1">
              <a:spcBef>
                <a:spcPts val="450"/>
              </a:spcBef>
              <a:spcAft>
                <a:spcPts val="450"/>
              </a:spcAft>
              <a:buFontTx/>
              <a:buNone/>
              <a:defRPr/>
            </a:pPr>
            <a:endParaRPr lang="fr-BE" altLang="en-US" sz="1800" dirty="0">
              <a:solidFill>
                <a:srgbClr val="000000"/>
              </a:solidFill>
            </a:endParaRPr>
          </a:p>
          <a:p>
            <a:pPr marL="0" indent="0" defTabSz="685800" eaLnBrk="1" hangingPunct="1">
              <a:spcBef>
                <a:spcPts val="450"/>
              </a:spcBef>
              <a:spcAft>
                <a:spcPts val="450"/>
              </a:spcAft>
              <a:buFontTx/>
              <a:buNone/>
              <a:defRPr/>
            </a:pPr>
            <a:endParaRPr lang="nl-BE" altLang="en-US" sz="1800" dirty="0">
              <a:solidFill>
                <a:srgbClr val="000000"/>
              </a:solidFill>
            </a:endParaRPr>
          </a:p>
          <a:p>
            <a:pPr marL="257175" indent="-257175" defTabSz="685800" eaLnBrk="1" hangingPunct="1">
              <a:spcBef>
                <a:spcPts val="450"/>
              </a:spcBef>
              <a:spcAft>
                <a:spcPts val="450"/>
              </a:spcAft>
              <a:defRPr/>
            </a:pPr>
            <a:endParaRPr lang="nl-BE" altLang="en-US" sz="1800" dirty="0">
              <a:solidFill>
                <a:srgbClr val="000000"/>
              </a:solidFill>
            </a:endParaRPr>
          </a:p>
          <a:p>
            <a:pPr marL="257175" indent="-257175" defTabSz="685800" eaLnBrk="1" hangingPunct="1">
              <a:spcBef>
                <a:spcPts val="450"/>
              </a:spcBef>
              <a:spcAft>
                <a:spcPts val="450"/>
              </a:spcAft>
              <a:defRPr/>
            </a:pPr>
            <a:endParaRPr lang="fr-BE" altLang="en-US" sz="1800" dirty="0">
              <a:solidFill>
                <a:srgbClr val="000000"/>
              </a:solidFill>
            </a:endParaRPr>
          </a:p>
        </p:txBody>
      </p:sp>
    </p:spTree>
  </p:cSld>
  <p:clrMapOvr>
    <a:masterClrMapping/>
  </p:clrMapOvr>
  <p:transition spd="slow" advTm="11363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a:extLst>
              <a:ext uri="{FF2B5EF4-FFF2-40B4-BE49-F238E27FC236}">
                <a16:creationId xmlns:a16="http://schemas.microsoft.com/office/drawing/2014/main" id="{97BB38AA-C628-5AF1-EC98-29385B39B1B6}"/>
              </a:ext>
            </a:extLst>
          </p:cNvPr>
          <p:cNvSpPr>
            <a:spLocks noGrp="1" noChangeArrowheads="1"/>
          </p:cNvSpPr>
          <p:nvPr>
            <p:ph type="title"/>
          </p:nvPr>
        </p:nvSpPr>
        <p:spPr/>
        <p:txBody>
          <a:bodyPr/>
          <a:lstStyle/>
          <a:p>
            <a:r>
              <a:rPr lang="fr-BE" altLang="en-US"/>
              <a:t>De 10 principes van DM - </a:t>
            </a:r>
            <a:r>
              <a:rPr lang="fr-FR" altLang="en-US"/>
              <a:t>Les 10 principes de DM</a:t>
            </a:r>
            <a:r>
              <a:rPr lang="fr-BE" altLang="en-US"/>
              <a:t> (1)</a:t>
            </a:r>
            <a:endParaRPr lang="en-GB" altLang="nl-BE"/>
          </a:p>
        </p:txBody>
      </p:sp>
      <p:sp>
        <p:nvSpPr>
          <p:cNvPr id="3" name="Content Placeholder 2">
            <a:extLst>
              <a:ext uri="{FF2B5EF4-FFF2-40B4-BE49-F238E27FC236}">
                <a16:creationId xmlns:a16="http://schemas.microsoft.com/office/drawing/2014/main" id="{468763E4-665C-E081-1FBF-6AEE450B4F24}"/>
              </a:ext>
            </a:extLst>
          </p:cNvPr>
          <p:cNvSpPr>
            <a:spLocks noGrp="1"/>
          </p:cNvSpPr>
          <p:nvPr>
            <p:ph idx="1"/>
          </p:nvPr>
        </p:nvSpPr>
        <p:spPr>
          <a:xfrm>
            <a:off x="457200" y="2057400"/>
            <a:ext cx="4186238" cy="3394075"/>
          </a:xfrm>
        </p:spPr>
        <p:txBody>
          <a:bodyPr/>
          <a:lstStyle/>
          <a:p>
            <a:pPr marL="342900" indent="-342900" eaLnBrk="1" hangingPunct="1">
              <a:spcBef>
                <a:spcPts val="225"/>
              </a:spcBef>
              <a:spcAft>
                <a:spcPts val="225"/>
              </a:spcAft>
              <a:buFont typeface="+mj-lt"/>
              <a:buAutoNum type="arabicPeriod"/>
              <a:defRPr/>
            </a:pPr>
            <a:r>
              <a:rPr lang="nl-BE" sz="1500" b="1" dirty="0"/>
              <a:t>Snelle interventie </a:t>
            </a:r>
            <a:r>
              <a:rPr lang="nl-BE" sz="1500" dirty="0"/>
              <a:t>(o.a. </a:t>
            </a:r>
            <a:r>
              <a:rPr lang="nl-BE" sz="1500" i="1" dirty="0" err="1"/>
              <a:t>occupational</a:t>
            </a:r>
            <a:r>
              <a:rPr lang="nl-BE" sz="1500" i="1" dirty="0"/>
              <a:t> bonding</a:t>
            </a:r>
            <a:r>
              <a:rPr lang="nl-BE" sz="1500" dirty="0"/>
              <a:t>)</a:t>
            </a:r>
          </a:p>
          <a:p>
            <a:pPr marL="342900" indent="-342900" eaLnBrk="1" hangingPunct="1">
              <a:spcBef>
                <a:spcPts val="225"/>
              </a:spcBef>
              <a:spcAft>
                <a:spcPts val="225"/>
              </a:spcAft>
              <a:buFont typeface="+mj-lt"/>
              <a:buAutoNum type="arabicPeriod"/>
              <a:defRPr/>
            </a:pPr>
            <a:r>
              <a:rPr lang="nl-BE" sz="1500" b="1" dirty="0"/>
              <a:t>Betrokkenheid</a:t>
            </a:r>
            <a:r>
              <a:rPr lang="nl-BE" sz="1500" dirty="0"/>
              <a:t> van de </a:t>
            </a:r>
            <a:r>
              <a:rPr lang="nl-BE" sz="1500" b="1" dirty="0"/>
              <a:t>relevante stakeholders </a:t>
            </a:r>
            <a:r>
              <a:rPr lang="nl-BE" sz="1500" dirty="0"/>
              <a:t>in het re-integratieproces (</a:t>
            </a:r>
            <a:r>
              <a:rPr lang="nl-BE" sz="1500" b="1" dirty="0"/>
              <a:t>WIE</a:t>
            </a:r>
            <a:r>
              <a:rPr lang="nl-BE" sz="1500" dirty="0"/>
              <a:t> doet </a:t>
            </a:r>
            <a:r>
              <a:rPr lang="nl-BE" sz="1500" b="1" dirty="0"/>
              <a:t>WAT</a:t>
            </a:r>
            <a:r>
              <a:rPr lang="nl-BE" sz="1500" dirty="0"/>
              <a:t> </a:t>
            </a:r>
            <a:r>
              <a:rPr lang="nl-BE" sz="1500" b="1" dirty="0"/>
              <a:t>WANNEER</a:t>
            </a:r>
            <a:r>
              <a:rPr lang="nl-BE" sz="1500" dirty="0"/>
              <a:t>?)</a:t>
            </a:r>
          </a:p>
          <a:p>
            <a:pPr marL="342900" indent="-342900" eaLnBrk="1" hangingPunct="1">
              <a:spcBef>
                <a:spcPts val="225"/>
              </a:spcBef>
              <a:spcAft>
                <a:spcPts val="225"/>
              </a:spcAft>
              <a:buFont typeface="+mj-lt"/>
              <a:buAutoNum type="arabicPeriod"/>
              <a:defRPr/>
            </a:pPr>
            <a:r>
              <a:rPr lang="nl-BE" sz="1500" b="1" dirty="0"/>
              <a:t>Doel</a:t>
            </a:r>
            <a:r>
              <a:rPr lang="nl-BE" sz="1500" dirty="0"/>
              <a:t>: </a:t>
            </a:r>
            <a:r>
              <a:rPr lang="nl-BE" sz="1500" dirty="0" err="1"/>
              <a:t>jobbehoud</a:t>
            </a:r>
            <a:r>
              <a:rPr lang="nl-BE" sz="1500" dirty="0"/>
              <a:t> OF snelle/gepaste terugkeer </a:t>
            </a:r>
          </a:p>
          <a:p>
            <a:pPr marL="342900" indent="-342900" eaLnBrk="1" hangingPunct="1">
              <a:spcBef>
                <a:spcPts val="225"/>
              </a:spcBef>
              <a:spcAft>
                <a:spcPts val="225"/>
              </a:spcAft>
              <a:buFont typeface="+mj-lt"/>
              <a:buAutoNum type="arabicPeriod"/>
              <a:defRPr/>
            </a:pPr>
            <a:r>
              <a:rPr lang="nl-BE" sz="1500" dirty="0"/>
              <a:t>Erkenning dat de </a:t>
            </a:r>
            <a:r>
              <a:rPr lang="nl-BE" sz="1500" b="1" dirty="0"/>
              <a:t>werkplaats</a:t>
            </a:r>
            <a:r>
              <a:rPr lang="nl-BE" sz="1500" dirty="0"/>
              <a:t> de meest effectieve plaats is voor re-integratie + </a:t>
            </a:r>
            <a:r>
              <a:rPr lang="nl-BE" sz="1500" b="1" dirty="0"/>
              <a:t>therapeutisch</a:t>
            </a:r>
            <a:r>
              <a:rPr lang="nl-BE" sz="1500" dirty="0"/>
              <a:t> effect werken/ </a:t>
            </a:r>
            <a:r>
              <a:rPr lang="nl-BE" sz="1500" b="1" dirty="0">
                <a:sym typeface="Symbol"/>
              </a:rPr>
              <a:t> QOL</a:t>
            </a:r>
          </a:p>
          <a:p>
            <a:pPr marL="342900" indent="-342900" eaLnBrk="1" hangingPunct="1">
              <a:spcBef>
                <a:spcPts val="225"/>
              </a:spcBef>
              <a:spcAft>
                <a:spcPts val="225"/>
              </a:spcAft>
              <a:buFont typeface="+mj-lt"/>
              <a:buAutoNum type="arabicPeriod"/>
              <a:defRPr/>
            </a:pPr>
            <a:r>
              <a:rPr lang="nl-BE" sz="1500" dirty="0">
                <a:sym typeface="Symbol"/>
              </a:rPr>
              <a:t>Werknemers</a:t>
            </a:r>
            <a:r>
              <a:rPr lang="nl-BE" sz="1500" b="1" dirty="0">
                <a:sym typeface="Symbol"/>
              </a:rPr>
              <a:t>: waardigheid + actieve </a:t>
            </a:r>
            <a:r>
              <a:rPr lang="nl-BE" sz="1500" dirty="0">
                <a:sym typeface="Symbol"/>
              </a:rPr>
              <a:t>participatie</a:t>
            </a:r>
          </a:p>
          <a:p>
            <a:pPr marL="342900" indent="-342900" eaLnBrk="1" hangingPunct="1">
              <a:spcBef>
                <a:spcPts val="225"/>
              </a:spcBef>
              <a:spcAft>
                <a:spcPts val="225"/>
              </a:spcAft>
              <a:buFont typeface="+mj-lt"/>
              <a:buAutoNum type="arabicPeriod"/>
              <a:defRPr/>
            </a:pPr>
            <a:r>
              <a:rPr lang="nl-BE" sz="1500" b="1" dirty="0">
                <a:sym typeface="Symbol"/>
              </a:rPr>
              <a:t>Communicatie</a:t>
            </a:r>
            <a:r>
              <a:rPr lang="nl-BE" sz="1500" dirty="0">
                <a:sym typeface="Symbol"/>
              </a:rPr>
              <a:t> tussen alle betrokken partijen tijdens alle stadia</a:t>
            </a:r>
          </a:p>
          <a:p>
            <a:pPr>
              <a:defRPr/>
            </a:pPr>
            <a:endParaRPr lang="en-GB" sz="1500" dirty="0"/>
          </a:p>
        </p:txBody>
      </p:sp>
      <p:sp>
        <p:nvSpPr>
          <p:cNvPr id="21508" name="Footer Placeholder 3">
            <a:extLst>
              <a:ext uri="{FF2B5EF4-FFF2-40B4-BE49-F238E27FC236}">
                <a16:creationId xmlns:a16="http://schemas.microsoft.com/office/drawing/2014/main" id="{264C2853-81A7-01F7-1F25-E17E274E7432}"/>
              </a:ext>
            </a:extLst>
          </p:cNvPr>
          <p:cNvSpPr>
            <a:spLocks noGrp="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dirty="0">
              <a:solidFill>
                <a:srgbClr val="000000"/>
              </a:solidFill>
              <a:latin typeface="Arial"/>
            </a:endParaRPr>
          </a:p>
          <a:p>
            <a:pPr defTabSz="685800" eaLnBrk="0" hangingPunct="0">
              <a:spcBef>
                <a:spcPct val="0"/>
              </a:spcBef>
              <a:buFontTx/>
              <a:buNone/>
              <a:defRPr/>
            </a:pPr>
            <a:r>
              <a:rPr lang="en-GB" altLang="nl-BE" sz="750" dirty="0">
                <a:solidFill>
                  <a:srgbClr val="808080"/>
                </a:solidFill>
                <a:latin typeface="Arial"/>
              </a:rPr>
              <a:t>Training Disability Management based on NIDMAR</a:t>
            </a:r>
            <a:endParaRPr lang="en-US" altLang="nl-BE" sz="750" dirty="0">
              <a:solidFill>
                <a:srgbClr val="808080"/>
              </a:solidFill>
              <a:latin typeface="Arial"/>
            </a:endParaRPr>
          </a:p>
        </p:txBody>
      </p:sp>
      <p:sp>
        <p:nvSpPr>
          <p:cNvPr id="21509" name="Slide Number Placeholder 4">
            <a:extLst>
              <a:ext uri="{FF2B5EF4-FFF2-40B4-BE49-F238E27FC236}">
                <a16:creationId xmlns:a16="http://schemas.microsoft.com/office/drawing/2014/main" id="{A4E9D922-802B-A213-F3FF-4321E95610E2}"/>
              </a:ext>
            </a:extLst>
          </p:cNvPr>
          <p:cNvSpPr>
            <a:spLocks noGrp="1"/>
          </p:cNvSpPr>
          <p:nvPr>
            <p:ph type="sldNum" sz="quarter" idx="12"/>
          </p:nvPr>
        </p:nvSpPr>
        <p:spPr>
          <a:xfrm>
            <a:off x="6553200" y="5548313"/>
            <a:ext cx="2133600" cy="357187"/>
          </a:xfrm>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nl-BE" sz="750" dirty="0">
              <a:solidFill>
                <a:srgbClr val="000000"/>
              </a:solidFill>
              <a:latin typeface="Arial"/>
            </a:endParaRPr>
          </a:p>
          <a:p>
            <a:pPr defTabSz="685800" eaLnBrk="0" hangingPunct="0">
              <a:spcBef>
                <a:spcPct val="0"/>
              </a:spcBef>
              <a:buFontTx/>
              <a:buNone/>
              <a:defRPr/>
            </a:pPr>
            <a:fld id="{75A29E76-19BF-AA45-8DF3-9DAF62EA2512}" type="slidenum">
              <a:rPr lang="en-US" altLang="nl-BE" sz="750">
                <a:solidFill>
                  <a:srgbClr val="000000"/>
                </a:solidFill>
                <a:latin typeface="Arial"/>
              </a:rPr>
              <a:pPr defTabSz="685800" eaLnBrk="0" hangingPunct="0">
                <a:spcBef>
                  <a:spcPct val="0"/>
                </a:spcBef>
                <a:buFontTx/>
                <a:buNone/>
                <a:defRPr/>
              </a:pPr>
              <a:t>59</a:t>
            </a:fld>
            <a:endParaRPr lang="en-US" altLang="nl-BE" sz="750" dirty="0">
              <a:solidFill>
                <a:srgbClr val="000000"/>
              </a:solidFill>
              <a:latin typeface="Arial"/>
            </a:endParaRPr>
          </a:p>
        </p:txBody>
      </p:sp>
      <p:sp>
        <p:nvSpPr>
          <p:cNvPr id="6" name="Rectangle 5">
            <a:extLst>
              <a:ext uri="{FF2B5EF4-FFF2-40B4-BE49-F238E27FC236}">
                <a16:creationId xmlns:a16="http://schemas.microsoft.com/office/drawing/2014/main" id="{E3DF4730-3AEF-D6A5-4516-8AF3FABFA736}"/>
              </a:ext>
            </a:extLst>
          </p:cNvPr>
          <p:cNvSpPr/>
          <p:nvPr/>
        </p:nvSpPr>
        <p:spPr>
          <a:xfrm>
            <a:off x="4773613" y="2065338"/>
            <a:ext cx="4168775" cy="3579812"/>
          </a:xfrm>
          <a:prstGeom prst="rect">
            <a:avLst/>
          </a:prstGeom>
        </p:spPr>
        <p:txBody>
          <a:bodyPr>
            <a:spAutoFit/>
          </a:bodyPr>
          <a:lstStyle/>
          <a:p>
            <a:pPr marL="342900" indent="-342900" defTabSz="685800" eaLnBrk="1" hangingPunct="1">
              <a:spcBef>
                <a:spcPts val="225"/>
              </a:spcBef>
              <a:spcAft>
                <a:spcPts val="225"/>
              </a:spcAft>
              <a:buFont typeface="+mj-lt"/>
              <a:buAutoNum type="arabicPeriod"/>
              <a:defRPr/>
            </a:pPr>
            <a:r>
              <a:rPr lang="fr-FR" sz="1500" b="1" kern="0" dirty="0">
                <a:solidFill>
                  <a:srgbClr val="000000"/>
                </a:solidFill>
                <a:cs typeface="Arial" panose="020B0604020202020204" pitchFamily="34" charset="0"/>
              </a:rPr>
              <a:t>Intervention rapide </a:t>
            </a:r>
            <a:r>
              <a:rPr lang="fr-FR" sz="1500" kern="0" dirty="0">
                <a:solidFill>
                  <a:srgbClr val="000000"/>
                </a:solidFill>
                <a:cs typeface="Arial" panose="020B0604020202020204" pitchFamily="34" charset="0"/>
              </a:rPr>
              <a:t>(e.a. </a:t>
            </a:r>
            <a:r>
              <a:rPr lang="fr-FR" sz="1500" i="1" kern="0" dirty="0" err="1">
                <a:solidFill>
                  <a:srgbClr val="000000"/>
                </a:solidFill>
                <a:cs typeface="Arial" panose="020B0604020202020204" pitchFamily="34" charset="0"/>
              </a:rPr>
              <a:t>occupational</a:t>
            </a:r>
            <a:r>
              <a:rPr lang="fr-FR" sz="1500" i="1" kern="0" dirty="0">
                <a:solidFill>
                  <a:srgbClr val="000000"/>
                </a:solidFill>
                <a:cs typeface="Arial" panose="020B0604020202020204" pitchFamily="34" charset="0"/>
              </a:rPr>
              <a:t> bonding</a:t>
            </a:r>
            <a:r>
              <a:rPr lang="fr-FR" sz="1500" kern="0" dirty="0">
                <a:solidFill>
                  <a:srgbClr val="000000"/>
                </a:solidFill>
                <a:cs typeface="Arial" panose="020B0604020202020204" pitchFamily="34" charset="0"/>
              </a:rPr>
              <a:t>)</a:t>
            </a:r>
          </a:p>
          <a:p>
            <a:pPr marL="342900" indent="-342900" defTabSz="685800" eaLnBrk="1" hangingPunct="1">
              <a:spcBef>
                <a:spcPts val="225"/>
              </a:spcBef>
              <a:spcAft>
                <a:spcPts val="225"/>
              </a:spcAft>
              <a:buFont typeface="+mj-lt"/>
              <a:buAutoNum type="arabicPeriod"/>
              <a:defRPr/>
            </a:pPr>
            <a:r>
              <a:rPr lang="fr-FR" sz="1500" b="1" kern="0" dirty="0">
                <a:solidFill>
                  <a:srgbClr val="000000"/>
                </a:solidFill>
                <a:cs typeface="Arial" panose="020B0604020202020204" pitchFamily="34" charset="0"/>
              </a:rPr>
              <a:t>Implication des parties prenantes concernées </a:t>
            </a:r>
            <a:r>
              <a:rPr lang="fr-FR" sz="1500" kern="0" dirty="0">
                <a:solidFill>
                  <a:srgbClr val="000000"/>
                </a:solidFill>
                <a:cs typeface="Arial" panose="020B0604020202020204" pitchFamily="34" charset="0"/>
              </a:rPr>
              <a:t>dans le processus de réintégration</a:t>
            </a:r>
            <a:r>
              <a:rPr lang="fr-FR" sz="1500" b="1" kern="0" dirty="0">
                <a:solidFill>
                  <a:srgbClr val="000000"/>
                </a:solidFill>
                <a:cs typeface="Arial" panose="020B0604020202020204" pitchFamily="34" charset="0"/>
              </a:rPr>
              <a:t> (QUI </a:t>
            </a:r>
            <a:r>
              <a:rPr lang="fr-FR" sz="1500" kern="0" dirty="0">
                <a:solidFill>
                  <a:srgbClr val="000000"/>
                </a:solidFill>
                <a:cs typeface="Arial" panose="020B0604020202020204" pitchFamily="34" charset="0"/>
              </a:rPr>
              <a:t>fait </a:t>
            </a:r>
            <a:r>
              <a:rPr lang="fr-FR" sz="1500" b="1" kern="0" dirty="0">
                <a:solidFill>
                  <a:srgbClr val="000000"/>
                </a:solidFill>
                <a:cs typeface="Arial" panose="020B0604020202020204" pitchFamily="34" charset="0"/>
              </a:rPr>
              <a:t>QUOI QUAND?</a:t>
            </a:r>
            <a:r>
              <a:rPr lang="fr-FR" sz="1500" kern="0" dirty="0">
                <a:solidFill>
                  <a:srgbClr val="000000"/>
                </a:solidFill>
                <a:cs typeface="Arial" panose="020B0604020202020204" pitchFamily="34" charset="0"/>
              </a:rPr>
              <a:t>)</a:t>
            </a:r>
          </a:p>
          <a:p>
            <a:pPr marL="342900" indent="-342900" defTabSz="685800" eaLnBrk="1" hangingPunct="1">
              <a:spcBef>
                <a:spcPts val="225"/>
              </a:spcBef>
              <a:spcAft>
                <a:spcPts val="225"/>
              </a:spcAft>
              <a:buFont typeface="+mj-lt"/>
              <a:buAutoNum type="arabicPeriod"/>
              <a:defRPr/>
            </a:pPr>
            <a:r>
              <a:rPr lang="fr-FR" sz="1500" b="1" kern="0" dirty="0">
                <a:solidFill>
                  <a:srgbClr val="000000"/>
                </a:solidFill>
                <a:cs typeface="Arial" panose="020B0604020202020204" pitchFamily="34" charset="0"/>
              </a:rPr>
              <a:t>Objectif : </a:t>
            </a:r>
            <a:r>
              <a:rPr lang="fr-FR" sz="1500" kern="0" dirty="0">
                <a:solidFill>
                  <a:srgbClr val="000000"/>
                </a:solidFill>
                <a:cs typeface="Arial" panose="020B0604020202020204" pitchFamily="34" charset="0"/>
              </a:rPr>
              <a:t>maintien de l’emploi OU retour rapide/approprié </a:t>
            </a:r>
          </a:p>
          <a:p>
            <a:pPr marL="342900" indent="-342900" defTabSz="685800" eaLnBrk="1" hangingPunct="1">
              <a:spcBef>
                <a:spcPts val="225"/>
              </a:spcBef>
              <a:spcAft>
                <a:spcPts val="225"/>
              </a:spcAft>
              <a:buFont typeface="+mj-lt"/>
              <a:buAutoNum type="arabicPeriod"/>
              <a:defRPr/>
            </a:pPr>
            <a:r>
              <a:rPr lang="fr-FR" sz="1500" kern="0" dirty="0">
                <a:solidFill>
                  <a:srgbClr val="000000"/>
                </a:solidFill>
                <a:cs typeface="Arial" panose="020B0604020202020204" pitchFamily="34" charset="0"/>
              </a:rPr>
              <a:t>Reconnaissance que le </a:t>
            </a:r>
            <a:r>
              <a:rPr lang="fr-FR" sz="1500" b="1" kern="0" dirty="0">
                <a:solidFill>
                  <a:srgbClr val="000000"/>
                </a:solidFill>
                <a:cs typeface="Arial" panose="020B0604020202020204" pitchFamily="34" charset="0"/>
              </a:rPr>
              <a:t>lieu de travail </a:t>
            </a:r>
            <a:r>
              <a:rPr lang="fr-FR" sz="1500" kern="0" dirty="0">
                <a:solidFill>
                  <a:srgbClr val="000000"/>
                </a:solidFill>
                <a:cs typeface="Arial" panose="020B0604020202020204" pitchFamily="34" charset="0"/>
              </a:rPr>
              <a:t>est l’endroit le plus efficace pour la réinsertion + effet </a:t>
            </a:r>
            <a:r>
              <a:rPr lang="fr-FR" sz="1500" b="1" kern="0" dirty="0">
                <a:solidFill>
                  <a:srgbClr val="000000"/>
                </a:solidFill>
                <a:cs typeface="Arial" panose="020B0604020202020204" pitchFamily="34" charset="0"/>
              </a:rPr>
              <a:t>thérapeutique</a:t>
            </a:r>
            <a:r>
              <a:rPr lang="fr-FR" sz="1500" kern="0" dirty="0">
                <a:solidFill>
                  <a:srgbClr val="000000"/>
                </a:solidFill>
                <a:cs typeface="Arial" panose="020B0604020202020204" pitchFamily="34" charset="0"/>
              </a:rPr>
              <a:t> travail / </a:t>
            </a:r>
            <a:r>
              <a:rPr lang="fr-FR" sz="1500" b="1" dirty="0">
                <a:solidFill>
                  <a:srgbClr val="000000"/>
                </a:solidFill>
                <a:cs typeface="Arial" panose="020B0604020202020204" pitchFamily="34" charset="0"/>
                <a:sym typeface="Symbol"/>
              </a:rPr>
              <a:t></a:t>
            </a:r>
            <a:r>
              <a:rPr lang="fr-FR" sz="1500" kern="0" dirty="0">
                <a:solidFill>
                  <a:srgbClr val="000000"/>
                </a:solidFill>
                <a:cs typeface="Arial" panose="020B0604020202020204" pitchFamily="34" charset="0"/>
              </a:rPr>
              <a:t> </a:t>
            </a:r>
            <a:r>
              <a:rPr lang="fr-FR" sz="1500" b="1" kern="0" dirty="0">
                <a:solidFill>
                  <a:srgbClr val="000000"/>
                </a:solidFill>
                <a:cs typeface="Arial" panose="020B0604020202020204" pitchFamily="34" charset="0"/>
              </a:rPr>
              <a:t>QOL</a:t>
            </a:r>
          </a:p>
          <a:p>
            <a:pPr marL="342900" indent="-342900" defTabSz="685800" eaLnBrk="1" hangingPunct="1">
              <a:spcBef>
                <a:spcPts val="225"/>
              </a:spcBef>
              <a:spcAft>
                <a:spcPts val="225"/>
              </a:spcAft>
              <a:buFont typeface="+mj-lt"/>
              <a:buAutoNum type="arabicPeriod"/>
              <a:defRPr/>
            </a:pPr>
            <a:r>
              <a:rPr lang="fr-FR" sz="1500" kern="0" dirty="0">
                <a:solidFill>
                  <a:srgbClr val="000000"/>
                </a:solidFill>
                <a:cs typeface="Arial" panose="020B0604020202020204" pitchFamily="34" charset="0"/>
                <a:sym typeface="Symbol"/>
              </a:rPr>
              <a:t>Salariés : </a:t>
            </a:r>
            <a:r>
              <a:rPr lang="fr-FR" sz="1500" b="1" kern="0" dirty="0">
                <a:solidFill>
                  <a:srgbClr val="000000"/>
                </a:solidFill>
                <a:cs typeface="Arial" panose="020B0604020202020204" pitchFamily="34" charset="0"/>
                <a:sym typeface="Symbol"/>
              </a:rPr>
              <a:t>dignité + participation active</a:t>
            </a:r>
          </a:p>
          <a:p>
            <a:pPr marL="342900" indent="-342900" defTabSz="685800" eaLnBrk="1" hangingPunct="1">
              <a:spcBef>
                <a:spcPts val="0"/>
              </a:spcBef>
              <a:spcAft>
                <a:spcPts val="0"/>
              </a:spcAft>
              <a:buFont typeface="+mj-lt"/>
              <a:buAutoNum type="arabicPeriod"/>
              <a:defRPr/>
            </a:pPr>
            <a:endParaRPr lang="fr-FR" sz="1500" b="1" kern="0" dirty="0">
              <a:solidFill>
                <a:srgbClr val="000000"/>
              </a:solidFill>
              <a:cs typeface="Arial" panose="020B0604020202020204" pitchFamily="34" charset="0"/>
              <a:sym typeface="Symbol"/>
            </a:endParaRPr>
          </a:p>
          <a:p>
            <a:pPr marL="342900" indent="-342900" defTabSz="685800" eaLnBrk="1" hangingPunct="1">
              <a:spcBef>
                <a:spcPts val="225"/>
              </a:spcBef>
              <a:spcAft>
                <a:spcPts val="225"/>
              </a:spcAft>
              <a:buFont typeface="+mj-lt"/>
              <a:buAutoNum type="arabicPeriod"/>
              <a:defRPr/>
            </a:pPr>
            <a:r>
              <a:rPr lang="fr-FR" sz="1500" b="1" kern="0" dirty="0">
                <a:solidFill>
                  <a:srgbClr val="000000"/>
                </a:solidFill>
                <a:cs typeface="Arial" panose="020B0604020202020204" pitchFamily="34" charset="0"/>
                <a:sym typeface="Symbol"/>
              </a:rPr>
              <a:t>Communication </a:t>
            </a:r>
            <a:r>
              <a:rPr lang="fr-FR" sz="1500" kern="0" dirty="0">
                <a:solidFill>
                  <a:srgbClr val="000000"/>
                </a:solidFill>
                <a:cs typeface="Arial" panose="020B0604020202020204" pitchFamily="34" charset="0"/>
                <a:sym typeface="Symbol"/>
              </a:rPr>
              <a:t>entre toutes les parties impliquées à toutes les </a:t>
            </a:r>
            <a:r>
              <a:rPr lang="fr-BE" sz="1500" kern="0" dirty="0">
                <a:solidFill>
                  <a:srgbClr val="000000"/>
                </a:solidFill>
                <a:cs typeface="Arial" panose="020B0604020202020204" pitchFamily="34" charset="0"/>
                <a:sym typeface="Symbol"/>
              </a:rPr>
              <a:t>étapes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a:extLst>
              <a:ext uri="{FF2B5EF4-FFF2-40B4-BE49-F238E27FC236}">
                <a16:creationId xmlns:a16="http://schemas.microsoft.com/office/drawing/2014/main" id="{BE99F1F1-C48D-E6E1-DC7D-46CE9077A82E}"/>
              </a:ext>
            </a:extLst>
          </p:cNvPr>
          <p:cNvSpPr>
            <a:spLocks noGrp="1" noChangeArrowheads="1"/>
          </p:cNvSpPr>
          <p:nvPr>
            <p:ph type="title"/>
          </p:nvPr>
        </p:nvSpPr>
        <p:spPr/>
        <p:txBody>
          <a:bodyPr/>
          <a:lstStyle/>
          <a:p>
            <a:r>
              <a:rPr lang="fr-BE" altLang="en-US"/>
              <a:t>De 10 principes van DM - </a:t>
            </a:r>
            <a:r>
              <a:rPr lang="fr-FR" altLang="en-US"/>
              <a:t>Les 10 principes de DM</a:t>
            </a:r>
            <a:r>
              <a:rPr lang="fr-BE" altLang="en-US"/>
              <a:t> (2)</a:t>
            </a:r>
            <a:endParaRPr lang="en-GB" altLang="nl-BE"/>
          </a:p>
        </p:txBody>
      </p:sp>
      <p:sp>
        <p:nvSpPr>
          <p:cNvPr id="22531" name="Content Placeholder 2">
            <a:extLst>
              <a:ext uri="{FF2B5EF4-FFF2-40B4-BE49-F238E27FC236}">
                <a16:creationId xmlns:a16="http://schemas.microsoft.com/office/drawing/2014/main" id="{8D6E365E-2318-C44D-5DDC-04560F1C9B7F}"/>
              </a:ext>
            </a:extLst>
          </p:cNvPr>
          <p:cNvSpPr>
            <a:spLocks noGrp="1" noChangeArrowheads="1"/>
          </p:cNvSpPr>
          <p:nvPr>
            <p:ph idx="1"/>
          </p:nvPr>
        </p:nvSpPr>
        <p:spPr>
          <a:xfrm>
            <a:off x="457200" y="2057400"/>
            <a:ext cx="3808413" cy="3394075"/>
          </a:xfrm>
        </p:spPr>
        <p:txBody>
          <a:bodyPr/>
          <a:lstStyle/>
          <a:p>
            <a:pPr marL="342900" indent="-342900" eaLnBrk="1" hangingPunct="1">
              <a:spcBef>
                <a:spcPts val="225"/>
              </a:spcBef>
              <a:spcAft>
                <a:spcPts val="225"/>
              </a:spcAft>
              <a:buFont typeface="+mj-lt"/>
              <a:buAutoNum type="arabicPeriod" startAt="7"/>
              <a:defRPr/>
            </a:pPr>
            <a:r>
              <a:rPr lang="nl-BE" altLang="nl-BE" sz="1500" dirty="0">
                <a:cs typeface="Arial" panose="020B0604020202020204" pitchFamily="34" charset="0"/>
                <a:sym typeface="Symbol" panose="05050102010706020507" pitchFamily="18" charset="2"/>
              </a:rPr>
              <a:t>Terugkeer op het </a:t>
            </a:r>
            <a:r>
              <a:rPr lang="nl-BE" altLang="nl-BE" sz="1500" b="1" dirty="0">
                <a:cs typeface="Arial" panose="020B0604020202020204" pitchFamily="34" charset="0"/>
                <a:sym typeface="Symbol" panose="05050102010706020507" pitchFamily="18" charset="2"/>
              </a:rPr>
              <a:t>hoogst mogelijke niveau </a:t>
            </a:r>
            <a:r>
              <a:rPr lang="nl-BE" altLang="nl-BE" sz="1500" dirty="0">
                <a:cs typeface="Arial" panose="020B0604020202020204" pitchFamily="34" charset="0"/>
                <a:sym typeface="Symbol" panose="05050102010706020507" pitchFamily="18" charset="2"/>
              </a:rPr>
              <a:t>is het  streefdoel </a:t>
            </a:r>
          </a:p>
          <a:p>
            <a:pPr marL="342900" indent="-342900" eaLnBrk="1" hangingPunct="1">
              <a:spcBef>
                <a:spcPts val="225"/>
              </a:spcBef>
              <a:spcAft>
                <a:spcPts val="225"/>
              </a:spcAft>
              <a:buFont typeface="+mj-lt"/>
              <a:buAutoNum type="arabicPeriod" startAt="7"/>
              <a:defRPr/>
            </a:pPr>
            <a:r>
              <a:rPr lang="nl-BE" altLang="nl-BE" sz="1500" dirty="0">
                <a:cs typeface="Arial" panose="020B0604020202020204" pitchFamily="34" charset="0"/>
                <a:sym typeface="Symbol" panose="05050102010706020507" pitchFamily="18" charset="2"/>
              </a:rPr>
              <a:t>Toewijzing </a:t>
            </a:r>
            <a:r>
              <a:rPr lang="nl-BE" altLang="nl-BE" sz="1500" b="1" dirty="0">
                <a:cs typeface="Arial" panose="020B0604020202020204" pitchFamily="34" charset="0"/>
                <a:sym typeface="Symbol" panose="05050102010706020507" pitchFamily="18" charset="2"/>
              </a:rPr>
              <a:t>betekenisvolle taken </a:t>
            </a:r>
            <a:r>
              <a:rPr lang="nl-BE" altLang="nl-BE" sz="1500" dirty="0">
                <a:cs typeface="Arial" panose="020B0604020202020204" pitchFamily="34" charset="0"/>
                <a:sym typeface="Symbol" panose="05050102010706020507" pitchFamily="18" charset="2"/>
              </a:rPr>
              <a:t>aan betrokken werknemers (person-job fit, vereisten job, capaciteiten, omgeving)</a:t>
            </a:r>
          </a:p>
          <a:p>
            <a:pPr marL="342900" indent="-342900" eaLnBrk="1" hangingPunct="1">
              <a:spcBef>
                <a:spcPts val="225"/>
              </a:spcBef>
              <a:spcAft>
                <a:spcPts val="225"/>
              </a:spcAft>
              <a:buFont typeface="+mj-lt"/>
              <a:buAutoNum type="arabicPeriod" startAt="7"/>
              <a:defRPr/>
            </a:pPr>
            <a:r>
              <a:rPr lang="nl-BE" altLang="nl-BE" sz="1500" b="1" dirty="0">
                <a:cs typeface="Arial" panose="020B0604020202020204" pitchFamily="34" charset="0"/>
                <a:sym typeface="Symbol" panose="05050102010706020507" pitchFamily="18" charset="2"/>
              </a:rPr>
              <a:t>Graduele</a:t>
            </a:r>
            <a:r>
              <a:rPr lang="nl-BE" altLang="nl-BE" sz="1500" dirty="0">
                <a:cs typeface="Arial" panose="020B0604020202020204" pitchFamily="34" charset="0"/>
                <a:sym typeface="Symbol" panose="05050102010706020507" pitchFamily="18" charset="2"/>
              </a:rPr>
              <a:t> terugkeer (</a:t>
            </a:r>
            <a:r>
              <a:rPr lang="nl-BE" altLang="nl-BE" sz="1500" i="1" dirty="0" err="1">
                <a:cs typeface="Arial" panose="020B0604020202020204" pitchFamily="34" charset="0"/>
                <a:sym typeface="Symbol" panose="05050102010706020507" pitchFamily="18" charset="2"/>
              </a:rPr>
              <a:t>enabling</a:t>
            </a:r>
            <a:r>
              <a:rPr lang="nl-BE" altLang="nl-BE" sz="1500" dirty="0">
                <a:cs typeface="Arial" panose="020B0604020202020204" pitchFamily="34" charset="0"/>
                <a:sym typeface="Symbol" panose="05050102010706020507" pitchFamily="18" charset="2"/>
              </a:rPr>
              <a:t> </a:t>
            </a:r>
            <a:r>
              <a:rPr lang="nl-BE" altLang="nl-BE" sz="1500" i="1" dirty="0">
                <a:cs typeface="Arial" panose="020B0604020202020204" pitchFamily="34" charset="0"/>
                <a:sym typeface="Symbol" panose="05050102010706020507" pitchFamily="18" charset="2"/>
              </a:rPr>
              <a:t>environments</a:t>
            </a:r>
            <a:r>
              <a:rPr lang="nl-BE" altLang="nl-BE" sz="1500" dirty="0">
                <a:cs typeface="Arial" panose="020B0604020202020204" pitchFamily="34" charset="0"/>
                <a:sym typeface="Symbol" panose="05050102010706020507" pitchFamily="18" charset="2"/>
              </a:rPr>
              <a:t>): tijd, taken (aard belasting, graad van verantwoordelijkheid, …)</a:t>
            </a:r>
          </a:p>
          <a:p>
            <a:pPr marL="342900" indent="-342900" eaLnBrk="1" hangingPunct="1">
              <a:spcBef>
                <a:spcPts val="225"/>
              </a:spcBef>
              <a:spcAft>
                <a:spcPts val="225"/>
              </a:spcAft>
              <a:buFont typeface="+mj-lt"/>
              <a:buAutoNum type="arabicPeriod" startAt="7"/>
              <a:defRPr/>
            </a:pPr>
            <a:r>
              <a:rPr lang="nl-BE" altLang="nl-BE" sz="1500" b="1" dirty="0">
                <a:cs typeface="Arial" panose="020B0604020202020204" pitchFamily="34" charset="0"/>
                <a:sym typeface="Symbol" panose="05050102010706020507" pitchFamily="18" charset="2"/>
              </a:rPr>
              <a:t>Inbedding</a:t>
            </a:r>
            <a:r>
              <a:rPr lang="nl-BE" altLang="nl-BE" sz="1500" dirty="0">
                <a:cs typeface="Arial" panose="020B0604020202020204" pitchFamily="34" charset="0"/>
                <a:sym typeface="Symbol" panose="05050102010706020507" pitchFamily="18" charset="2"/>
              </a:rPr>
              <a:t> in een ruimer absenteïsme- en personeelsbeleid en veiligheids- en gezondheidsprogramma’s (groot bedrijf versus KMO)</a:t>
            </a:r>
          </a:p>
          <a:p>
            <a:pPr>
              <a:defRPr/>
            </a:pPr>
            <a:endParaRPr lang="en-GB" altLang="nl-BE" sz="1950" dirty="0"/>
          </a:p>
        </p:txBody>
      </p:sp>
      <p:sp>
        <p:nvSpPr>
          <p:cNvPr id="22532" name="Footer Placeholder 3">
            <a:extLst>
              <a:ext uri="{FF2B5EF4-FFF2-40B4-BE49-F238E27FC236}">
                <a16:creationId xmlns:a16="http://schemas.microsoft.com/office/drawing/2014/main" id="{2D332BDB-7F3B-CD31-7C9E-B6B4B96CF16F}"/>
              </a:ext>
            </a:extLst>
          </p:cNvPr>
          <p:cNvSpPr>
            <a:spLocks noGrp="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dirty="0">
              <a:solidFill>
                <a:srgbClr val="000000"/>
              </a:solidFill>
              <a:latin typeface="Arial"/>
            </a:endParaRPr>
          </a:p>
          <a:p>
            <a:pPr defTabSz="685800" eaLnBrk="0" hangingPunct="0">
              <a:spcBef>
                <a:spcPct val="0"/>
              </a:spcBef>
              <a:buFontTx/>
              <a:buNone/>
              <a:defRPr/>
            </a:pPr>
            <a:r>
              <a:rPr lang="en-GB" altLang="nl-BE" sz="750" dirty="0">
                <a:solidFill>
                  <a:srgbClr val="808080"/>
                </a:solidFill>
                <a:latin typeface="Arial"/>
              </a:rPr>
              <a:t>Training Disability Management based on NIDMAR</a:t>
            </a:r>
            <a:endParaRPr lang="en-US" altLang="nl-BE" sz="750" dirty="0">
              <a:solidFill>
                <a:srgbClr val="808080"/>
              </a:solidFill>
              <a:latin typeface="Arial"/>
            </a:endParaRPr>
          </a:p>
        </p:txBody>
      </p:sp>
      <p:sp>
        <p:nvSpPr>
          <p:cNvPr id="22533" name="Slide Number Placeholder 4">
            <a:extLst>
              <a:ext uri="{FF2B5EF4-FFF2-40B4-BE49-F238E27FC236}">
                <a16:creationId xmlns:a16="http://schemas.microsoft.com/office/drawing/2014/main" id="{6580E7C4-9EDB-56D9-DDD5-0FD5E49AC5D5}"/>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nl-BE" sz="750" dirty="0">
              <a:solidFill>
                <a:srgbClr val="000000"/>
              </a:solidFill>
              <a:latin typeface="Arial"/>
            </a:endParaRPr>
          </a:p>
          <a:p>
            <a:pPr defTabSz="685800" eaLnBrk="0" hangingPunct="0">
              <a:spcBef>
                <a:spcPct val="0"/>
              </a:spcBef>
              <a:buFontTx/>
              <a:buNone/>
              <a:defRPr/>
            </a:pPr>
            <a:fld id="{E75499B3-5DD0-5E4D-9744-260A779DDB33}" type="slidenum">
              <a:rPr lang="en-US" altLang="nl-BE" sz="750">
                <a:solidFill>
                  <a:srgbClr val="808080"/>
                </a:solidFill>
                <a:latin typeface="Arial"/>
              </a:rPr>
              <a:pPr defTabSz="685800" eaLnBrk="0" hangingPunct="0">
                <a:spcBef>
                  <a:spcPct val="0"/>
                </a:spcBef>
                <a:buFontTx/>
                <a:buNone/>
                <a:defRPr/>
              </a:pPr>
              <a:t>60</a:t>
            </a:fld>
            <a:endParaRPr lang="en-US" altLang="nl-BE" sz="750" dirty="0">
              <a:solidFill>
                <a:srgbClr val="808080"/>
              </a:solidFill>
              <a:latin typeface="Arial"/>
            </a:endParaRPr>
          </a:p>
        </p:txBody>
      </p:sp>
      <p:sp>
        <p:nvSpPr>
          <p:cNvPr id="6" name="Rectangle 5">
            <a:extLst>
              <a:ext uri="{FF2B5EF4-FFF2-40B4-BE49-F238E27FC236}">
                <a16:creationId xmlns:a16="http://schemas.microsoft.com/office/drawing/2014/main" id="{65726C54-91E8-9DB7-5ECE-29426A94E538}"/>
              </a:ext>
            </a:extLst>
          </p:cNvPr>
          <p:cNvSpPr/>
          <p:nvPr/>
        </p:nvSpPr>
        <p:spPr>
          <a:xfrm>
            <a:off x="4572000" y="2057400"/>
            <a:ext cx="4310063" cy="3413125"/>
          </a:xfrm>
          <a:prstGeom prst="rect">
            <a:avLst/>
          </a:prstGeom>
        </p:spPr>
        <p:txBody>
          <a:bodyPr>
            <a:spAutoFit/>
          </a:bodyPr>
          <a:lstStyle/>
          <a:p>
            <a:pPr marL="342900" indent="-342900" defTabSz="685800" eaLnBrk="1" hangingPunct="1">
              <a:spcBef>
                <a:spcPts val="225"/>
              </a:spcBef>
              <a:spcAft>
                <a:spcPts val="225"/>
              </a:spcAft>
              <a:buFont typeface="+mj-lt"/>
              <a:buAutoNum type="arabicPeriod" startAt="7"/>
              <a:defRPr/>
            </a:pPr>
            <a:r>
              <a:rPr lang="fr-BE" sz="1500" kern="0" dirty="0">
                <a:solidFill>
                  <a:srgbClr val="000000"/>
                </a:solidFill>
                <a:cs typeface="Arial" panose="020B0604020202020204" pitchFamily="34" charset="0"/>
                <a:sym typeface="Symbol"/>
              </a:rPr>
              <a:t>Le retour au plus </a:t>
            </a:r>
            <a:r>
              <a:rPr lang="fr-BE" sz="1500" b="1" kern="0" dirty="0">
                <a:solidFill>
                  <a:srgbClr val="000000"/>
                </a:solidFill>
                <a:cs typeface="Arial" panose="020B0604020202020204" pitchFamily="34" charset="0"/>
                <a:sym typeface="Symbol"/>
              </a:rPr>
              <a:t>haut niveau possible </a:t>
            </a:r>
            <a:r>
              <a:rPr lang="fr-BE" sz="1500" kern="0" dirty="0">
                <a:solidFill>
                  <a:srgbClr val="000000"/>
                </a:solidFill>
                <a:cs typeface="Arial" panose="020B0604020202020204" pitchFamily="34" charset="0"/>
                <a:sym typeface="Symbol"/>
              </a:rPr>
              <a:t>est l’objectif</a:t>
            </a:r>
          </a:p>
          <a:p>
            <a:pPr marL="342900" indent="-342900" defTabSz="685800" eaLnBrk="1" hangingPunct="1">
              <a:spcBef>
                <a:spcPts val="225"/>
              </a:spcBef>
              <a:spcAft>
                <a:spcPts val="225"/>
              </a:spcAft>
              <a:buFont typeface="+mj-lt"/>
              <a:buAutoNum type="arabicPeriod" startAt="7"/>
              <a:defRPr/>
            </a:pPr>
            <a:r>
              <a:rPr lang="fr-BE" sz="1500" kern="0" dirty="0">
                <a:solidFill>
                  <a:srgbClr val="000000"/>
                </a:solidFill>
                <a:cs typeface="Arial" panose="020B0604020202020204" pitchFamily="34" charset="0"/>
                <a:sym typeface="Symbol"/>
              </a:rPr>
              <a:t>Attribution de </a:t>
            </a:r>
            <a:r>
              <a:rPr lang="fr-BE" sz="1500" b="1" kern="0" dirty="0">
                <a:solidFill>
                  <a:srgbClr val="000000"/>
                </a:solidFill>
                <a:cs typeface="Arial" panose="020B0604020202020204" pitchFamily="34" charset="0"/>
                <a:sym typeface="Symbol"/>
              </a:rPr>
              <a:t>tâches significatives </a:t>
            </a:r>
            <a:r>
              <a:rPr lang="fr-BE" sz="1500" kern="0" dirty="0">
                <a:solidFill>
                  <a:srgbClr val="000000"/>
                </a:solidFill>
                <a:cs typeface="Arial" panose="020B0604020202020204" pitchFamily="34" charset="0"/>
                <a:sym typeface="Symbol"/>
              </a:rPr>
              <a:t>à des employés engagés (</a:t>
            </a:r>
            <a:r>
              <a:rPr lang="fr-BE" sz="1500" kern="0" dirty="0" err="1">
                <a:solidFill>
                  <a:srgbClr val="000000"/>
                </a:solidFill>
                <a:cs typeface="Arial" panose="020B0604020202020204" pitchFamily="34" charset="0"/>
                <a:sym typeface="Symbol"/>
              </a:rPr>
              <a:t>person</a:t>
            </a:r>
            <a:r>
              <a:rPr lang="fr-BE" sz="1500" kern="0" dirty="0">
                <a:solidFill>
                  <a:srgbClr val="000000"/>
                </a:solidFill>
                <a:cs typeface="Arial" panose="020B0604020202020204" pitchFamily="34" charset="0"/>
                <a:sym typeface="Symbol"/>
              </a:rPr>
              <a:t>-job fit, exigences du poste, capacités, </a:t>
            </a:r>
            <a:r>
              <a:rPr lang="nl-BE" sz="1500" kern="0" dirty="0" err="1">
                <a:solidFill>
                  <a:srgbClr val="000000"/>
                </a:solidFill>
                <a:cs typeface="Arial" panose="020B0604020202020204" pitchFamily="34" charset="0"/>
                <a:sym typeface="Symbol"/>
              </a:rPr>
              <a:t>environnement</a:t>
            </a:r>
            <a:r>
              <a:rPr lang="nl-BE" sz="1500" kern="0" dirty="0">
                <a:solidFill>
                  <a:srgbClr val="000000"/>
                </a:solidFill>
                <a:cs typeface="Arial" panose="020B0604020202020204" pitchFamily="34" charset="0"/>
                <a:sym typeface="Symbol"/>
              </a:rPr>
              <a:t>)</a:t>
            </a:r>
          </a:p>
          <a:p>
            <a:pPr marL="171450" indent="-171450" defTabSz="685800" eaLnBrk="1" hangingPunct="1">
              <a:spcBef>
                <a:spcPts val="0"/>
              </a:spcBef>
              <a:spcAft>
                <a:spcPts val="0"/>
              </a:spcAft>
              <a:buFont typeface="+mj-lt"/>
              <a:buAutoNum type="arabicPeriod" startAt="7"/>
              <a:defRPr/>
            </a:pPr>
            <a:endParaRPr lang="nl-BE" sz="375" kern="0" dirty="0">
              <a:solidFill>
                <a:srgbClr val="000000"/>
              </a:solidFill>
              <a:cs typeface="Arial" panose="020B0604020202020204" pitchFamily="34" charset="0"/>
              <a:sym typeface="Symbol"/>
            </a:endParaRPr>
          </a:p>
          <a:p>
            <a:pPr marL="342900" indent="-342900" defTabSz="685800" eaLnBrk="1" hangingPunct="1">
              <a:spcBef>
                <a:spcPts val="225"/>
              </a:spcBef>
              <a:spcAft>
                <a:spcPts val="225"/>
              </a:spcAft>
              <a:buFont typeface="+mj-lt"/>
              <a:buAutoNum type="arabicPeriod" startAt="7"/>
              <a:defRPr/>
            </a:pPr>
            <a:r>
              <a:rPr lang="fr-BE" sz="1500" kern="0" dirty="0">
                <a:solidFill>
                  <a:srgbClr val="000000"/>
                </a:solidFill>
                <a:cs typeface="Arial" panose="020B0604020202020204" pitchFamily="34" charset="0"/>
                <a:sym typeface="Symbol"/>
              </a:rPr>
              <a:t>Retour</a:t>
            </a:r>
            <a:r>
              <a:rPr lang="fr-BE" sz="1500" b="1" kern="0" dirty="0">
                <a:solidFill>
                  <a:srgbClr val="000000"/>
                </a:solidFill>
                <a:cs typeface="Arial" panose="020B0604020202020204" pitchFamily="34" charset="0"/>
                <a:sym typeface="Symbol"/>
              </a:rPr>
              <a:t> progressif </a:t>
            </a:r>
            <a:r>
              <a:rPr lang="fr-BE" sz="1500" kern="0" dirty="0">
                <a:solidFill>
                  <a:srgbClr val="000000"/>
                </a:solidFill>
                <a:cs typeface="Arial" panose="020B0604020202020204" pitchFamily="34" charset="0"/>
                <a:sym typeface="Symbol"/>
              </a:rPr>
              <a:t>(environnements favorables) : temps, tâches (nature de la charge, degré de responsabilité, ...)</a:t>
            </a:r>
          </a:p>
          <a:p>
            <a:pPr marL="171450" indent="-171450" defTabSz="685800" eaLnBrk="1" hangingPunct="1">
              <a:spcBef>
                <a:spcPts val="225"/>
              </a:spcBef>
              <a:spcAft>
                <a:spcPts val="225"/>
              </a:spcAft>
              <a:buFont typeface="+mj-lt"/>
              <a:buAutoNum type="arabicPeriod" startAt="7"/>
              <a:defRPr/>
            </a:pPr>
            <a:endParaRPr lang="fr-BE" sz="375" kern="0" dirty="0">
              <a:solidFill>
                <a:srgbClr val="000000"/>
              </a:solidFill>
              <a:cs typeface="Arial" panose="020B0604020202020204" pitchFamily="34" charset="0"/>
              <a:sym typeface="Symbol"/>
            </a:endParaRPr>
          </a:p>
          <a:p>
            <a:pPr marL="342900" indent="-342900" defTabSz="685800" eaLnBrk="1" hangingPunct="1">
              <a:spcBef>
                <a:spcPts val="225"/>
              </a:spcBef>
              <a:spcAft>
                <a:spcPts val="225"/>
              </a:spcAft>
              <a:buFont typeface="+mj-lt"/>
              <a:buAutoNum type="arabicPeriod" startAt="7"/>
              <a:defRPr/>
            </a:pPr>
            <a:r>
              <a:rPr lang="fr-BE" sz="1500" b="1" kern="0" dirty="0">
                <a:solidFill>
                  <a:srgbClr val="000000"/>
                </a:solidFill>
                <a:cs typeface="Arial" panose="020B0604020202020204" pitchFamily="34" charset="0"/>
                <a:sym typeface="Symbol"/>
              </a:rPr>
              <a:t> Intégration </a:t>
            </a:r>
            <a:r>
              <a:rPr lang="fr-BE" sz="1500" kern="0" dirty="0">
                <a:solidFill>
                  <a:srgbClr val="000000"/>
                </a:solidFill>
                <a:cs typeface="Arial" panose="020B0604020202020204" pitchFamily="34" charset="0"/>
                <a:sym typeface="Symbol"/>
              </a:rPr>
              <a:t>dans une politique plus large d’absentéisme et de personnel et de programmes de sécurité et de santé (grande entreprise par rapport aux PME)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a:extLst>
              <a:ext uri="{FF2B5EF4-FFF2-40B4-BE49-F238E27FC236}">
                <a16:creationId xmlns:a16="http://schemas.microsoft.com/office/drawing/2014/main" id="{0A7B9248-98BF-0884-E10B-C3C63187FB51}"/>
              </a:ext>
            </a:extLst>
          </p:cNvPr>
          <p:cNvSpPr>
            <a:spLocks noGrp="1" noChangeArrowheads="1"/>
          </p:cNvSpPr>
          <p:nvPr>
            <p:ph type="title"/>
          </p:nvPr>
        </p:nvSpPr>
        <p:spPr/>
        <p:txBody>
          <a:bodyPr/>
          <a:lstStyle/>
          <a:p>
            <a:r>
              <a:rPr lang="fr-BE" altLang="en-US"/>
              <a:t>De taken van de CRTWC / les tâches du CRTWC </a:t>
            </a:r>
            <a:endParaRPr lang="en-GB" altLang="nl-BE"/>
          </a:p>
        </p:txBody>
      </p:sp>
      <p:sp>
        <p:nvSpPr>
          <p:cNvPr id="26627" name="Content Placeholder 2">
            <a:extLst>
              <a:ext uri="{FF2B5EF4-FFF2-40B4-BE49-F238E27FC236}">
                <a16:creationId xmlns:a16="http://schemas.microsoft.com/office/drawing/2014/main" id="{0C184776-9B60-CE71-4550-8F7DF00756D4}"/>
              </a:ext>
            </a:extLst>
          </p:cNvPr>
          <p:cNvSpPr>
            <a:spLocks noGrp="1" noChangeArrowheads="1"/>
          </p:cNvSpPr>
          <p:nvPr>
            <p:ph idx="1"/>
          </p:nvPr>
        </p:nvSpPr>
        <p:spPr>
          <a:xfrm>
            <a:off x="457200" y="1936750"/>
            <a:ext cx="4275138" cy="3395663"/>
          </a:xfrm>
        </p:spPr>
        <p:txBody>
          <a:bodyPr/>
          <a:lstStyle/>
          <a:p>
            <a:pPr eaLnBrk="1" hangingPunct="1">
              <a:spcBef>
                <a:spcPts val="450"/>
              </a:spcBef>
              <a:defRPr/>
            </a:pPr>
            <a:r>
              <a:rPr lang="nl-BE" altLang="en-US" sz="1800" b="1">
                <a:cs typeface="Arial" panose="020B0604020202020204" pitchFamily="34" charset="0"/>
              </a:rPr>
              <a:t>Één van de belangrijkste succesfactoren van DM: inbreng van een vaste persoon</a:t>
            </a:r>
          </a:p>
          <a:p>
            <a:pPr lvl="1" eaLnBrk="1" hangingPunct="1">
              <a:spcBef>
                <a:spcPts val="450"/>
              </a:spcBef>
              <a:defRPr/>
            </a:pPr>
            <a:r>
              <a:rPr lang="nl-BE" altLang="en-US" sz="1500">
                <a:cs typeface="Arial" panose="020B0604020202020204" pitchFamily="34" charset="0"/>
              </a:rPr>
              <a:t>Stimuleert vraagverheldering</a:t>
            </a:r>
          </a:p>
          <a:p>
            <a:pPr lvl="1" eaLnBrk="1" hangingPunct="1">
              <a:spcBef>
                <a:spcPts val="450"/>
              </a:spcBef>
              <a:defRPr/>
            </a:pPr>
            <a:r>
              <a:rPr lang="nl-BE" altLang="en-US" sz="1500">
                <a:cs typeface="Arial" panose="020B0604020202020204" pitchFamily="34" charset="0"/>
              </a:rPr>
              <a:t>Bewaart overzicht</a:t>
            </a:r>
          </a:p>
          <a:p>
            <a:pPr lvl="1" eaLnBrk="1" hangingPunct="1">
              <a:spcBef>
                <a:spcPts val="450"/>
              </a:spcBef>
              <a:defRPr/>
            </a:pPr>
            <a:r>
              <a:rPr lang="nl-BE" altLang="en-US" sz="1500">
                <a:cs typeface="Arial" panose="020B0604020202020204" pitchFamily="34" charset="0"/>
              </a:rPr>
              <a:t>Initieert samenwerking</a:t>
            </a:r>
          </a:p>
          <a:p>
            <a:pPr lvl="1" eaLnBrk="1" hangingPunct="1">
              <a:spcBef>
                <a:spcPts val="450"/>
              </a:spcBef>
              <a:defRPr/>
            </a:pPr>
            <a:r>
              <a:rPr lang="nl-BE" altLang="en-US" sz="1500">
                <a:cs typeface="Arial" panose="020B0604020202020204" pitchFamily="34" charset="0"/>
              </a:rPr>
              <a:t>Zorgt voor afstemming</a:t>
            </a:r>
          </a:p>
          <a:p>
            <a:pPr lvl="1" eaLnBrk="1" hangingPunct="1">
              <a:spcBef>
                <a:spcPts val="450"/>
              </a:spcBef>
              <a:defRPr/>
            </a:pPr>
            <a:r>
              <a:rPr lang="nl-BE" altLang="en-US" sz="1500">
                <a:cs typeface="Arial" panose="020B0604020202020204" pitchFamily="34" charset="0"/>
              </a:rPr>
              <a:t>Daadkracht</a:t>
            </a:r>
          </a:p>
          <a:p>
            <a:pPr lvl="1" eaLnBrk="1" hangingPunct="1">
              <a:spcBef>
                <a:spcPts val="450"/>
              </a:spcBef>
              <a:defRPr/>
            </a:pPr>
            <a:r>
              <a:rPr lang="nl-BE" altLang="en-US" sz="1500">
                <a:cs typeface="Arial" panose="020B0604020202020204" pitchFamily="34" charset="0"/>
              </a:rPr>
              <a:t>Binnen en buiten bedrijf</a:t>
            </a:r>
          </a:p>
          <a:p>
            <a:pPr lvl="1" eaLnBrk="1" hangingPunct="1">
              <a:spcBef>
                <a:spcPts val="450"/>
              </a:spcBef>
              <a:defRPr/>
            </a:pPr>
            <a:r>
              <a:rPr lang="nl-BE" altLang="en-US" sz="1500">
                <a:cs typeface="Arial" panose="020B0604020202020204" pitchFamily="34" charset="0"/>
              </a:rPr>
              <a:t>Rekening houdend met wettelijke re-integratiemogelijkheden</a:t>
            </a:r>
          </a:p>
          <a:p>
            <a:pPr>
              <a:defRPr/>
            </a:pPr>
            <a:endParaRPr lang="en-GB" altLang="nl-BE" sz="1950"/>
          </a:p>
        </p:txBody>
      </p:sp>
      <p:sp>
        <p:nvSpPr>
          <p:cNvPr id="23556" name="Footer Placeholder 3">
            <a:extLst>
              <a:ext uri="{FF2B5EF4-FFF2-40B4-BE49-F238E27FC236}">
                <a16:creationId xmlns:a16="http://schemas.microsoft.com/office/drawing/2014/main" id="{97186B75-0401-6335-6AD6-B1DFB2546B9E}"/>
              </a:ext>
            </a:extLst>
          </p:cNvPr>
          <p:cNvSpPr>
            <a:spLocks noGrp="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dirty="0">
              <a:solidFill>
                <a:srgbClr val="000000"/>
              </a:solidFill>
              <a:latin typeface="Arial"/>
            </a:endParaRPr>
          </a:p>
          <a:p>
            <a:pPr defTabSz="685800" eaLnBrk="0" hangingPunct="0">
              <a:spcBef>
                <a:spcPct val="0"/>
              </a:spcBef>
              <a:buFontTx/>
              <a:buNone/>
              <a:defRPr/>
            </a:pPr>
            <a:r>
              <a:rPr lang="en-GB" altLang="nl-BE" sz="750" dirty="0">
                <a:solidFill>
                  <a:srgbClr val="808080"/>
                </a:solidFill>
                <a:latin typeface="Arial"/>
              </a:rPr>
              <a:t>Training Disability Management based on NIDMAR</a:t>
            </a:r>
            <a:endParaRPr lang="en-US" altLang="nl-BE" sz="750" dirty="0">
              <a:solidFill>
                <a:srgbClr val="808080"/>
              </a:solidFill>
              <a:latin typeface="Arial"/>
            </a:endParaRPr>
          </a:p>
        </p:txBody>
      </p:sp>
      <p:sp>
        <p:nvSpPr>
          <p:cNvPr id="23557" name="Slide Number Placeholder 4">
            <a:extLst>
              <a:ext uri="{FF2B5EF4-FFF2-40B4-BE49-F238E27FC236}">
                <a16:creationId xmlns:a16="http://schemas.microsoft.com/office/drawing/2014/main" id="{B89E1913-E210-3CAD-50A0-FA5607FC9066}"/>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nl-BE" sz="750" dirty="0">
              <a:solidFill>
                <a:srgbClr val="000000"/>
              </a:solidFill>
              <a:latin typeface="Arial"/>
            </a:endParaRPr>
          </a:p>
          <a:p>
            <a:pPr defTabSz="685800" eaLnBrk="0" hangingPunct="0">
              <a:spcBef>
                <a:spcPct val="0"/>
              </a:spcBef>
              <a:buFontTx/>
              <a:buNone/>
              <a:defRPr/>
            </a:pPr>
            <a:fld id="{064C89CB-DBF7-8C44-86B1-6563751F98D5}" type="slidenum">
              <a:rPr lang="en-US" altLang="nl-BE" sz="750">
                <a:solidFill>
                  <a:srgbClr val="808080"/>
                </a:solidFill>
                <a:latin typeface="Arial"/>
              </a:rPr>
              <a:pPr defTabSz="685800" eaLnBrk="0" hangingPunct="0">
                <a:spcBef>
                  <a:spcPct val="0"/>
                </a:spcBef>
                <a:buFontTx/>
                <a:buNone/>
                <a:defRPr/>
              </a:pPr>
              <a:t>61</a:t>
            </a:fld>
            <a:endParaRPr lang="en-US" altLang="nl-BE" sz="750" dirty="0">
              <a:solidFill>
                <a:srgbClr val="808080"/>
              </a:solidFill>
              <a:latin typeface="Arial"/>
            </a:endParaRPr>
          </a:p>
        </p:txBody>
      </p:sp>
      <p:sp>
        <p:nvSpPr>
          <p:cNvPr id="6" name="Rectangle 5">
            <a:extLst>
              <a:ext uri="{FF2B5EF4-FFF2-40B4-BE49-F238E27FC236}">
                <a16:creationId xmlns:a16="http://schemas.microsoft.com/office/drawing/2014/main" id="{2F919A0D-A381-6E0F-B271-8C76C7DAB0E6}"/>
              </a:ext>
            </a:extLst>
          </p:cNvPr>
          <p:cNvSpPr/>
          <p:nvPr/>
        </p:nvSpPr>
        <p:spPr>
          <a:xfrm>
            <a:off x="4449763" y="1936750"/>
            <a:ext cx="4406900" cy="3449638"/>
          </a:xfrm>
          <a:prstGeom prst="rect">
            <a:avLst/>
          </a:prstGeom>
        </p:spPr>
        <p:txBody>
          <a:bodyPr>
            <a:spAutoFit/>
          </a:bodyPr>
          <a:lstStyle/>
          <a:p>
            <a:pPr marL="257175" indent="-257175" defTabSz="685800" eaLnBrk="1" hangingPunct="1">
              <a:spcBef>
                <a:spcPts val="450"/>
              </a:spcBef>
              <a:buFont typeface="Arial" panose="020B0604020202020204" pitchFamily="34" charset="0"/>
              <a:buChar char="•"/>
              <a:defRPr/>
            </a:pPr>
            <a:r>
              <a:rPr lang="fr-BE" altLang="en-US" sz="1800" b="1" kern="0" dirty="0">
                <a:solidFill>
                  <a:srgbClr val="000000"/>
                </a:solidFill>
                <a:cs typeface="Arial" panose="020B0604020202020204" pitchFamily="34" charset="0"/>
              </a:rPr>
              <a:t>L’un des facteurs de succès les plus importants du DM: l’apport d’une personne permanente</a:t>
            </a:r>
          </a:p>
          <a:p>
            <a:pPr marL="557213" lvl="1" indent="-214313" defTabSz="685800" eaLnBrk="1" hangingPunct="1">
              <a:spcBef>
                <a:spcPts val="450"/>
              </a:spcBef>
              <a:buFontTx/>
              <a:buChar char="–"/>
              <a:defRPr/>
            </a:pPr>
            <a:r>
              <a:rPr lang="fr-BE" altLang="en-US" sz="1500" kern="0" dirty="0">
                <a:solidFill>
                  <a:srgbClr val="000000"/>
                </a:solidFill>
                <a:latin typeface="Arial"/>
                <a:cs typeface="Arial" panose="020B0604020202020204" pitchFamily="34" charset="0"/>
              </a:rPr>
              <a:t>Stimule la clarification de la demande</a:t>
            </a:r>
          </a:p>
          <a:p>
            <a:pPr marL="557213" lvl="1" indent="-214313" defTabSz="685800" eaLnBrk="1" hangingPunct="1">
              <a:spcBef>
                <a:spcPts val="450"/>
              </a:spcBef>
              <a:buFontTx/>
              <a:buChar char="–"/>
              <a:defRPr/>
            </a:pPr>
            <a:r>
              <a:rPr lang="fr-BE" altLang="en-US" sz="1500" kern="0" dirty="0">
                <a:solidFill>
                  <a:srgbClr val="000000"/>
                </a:solidFill>
                <a:latin typeface="Arial"/>
                <a:cs typeface="Arial" panose="020B0604020202020204" pitchFamily="34" charset="0"/>
              </a:rPr>
              <a:t>Garde </a:t>
            </a:r>
            <a:r>
              <a:rPr lang="fr-BE" altLang="en-US" sz="1500" kern="0" dirty="0">
                <a:solidFill>
                  <a:srgbClr val="000000"/>
                </a:solidFill>
                <a:cs typeface="Arial" panose="020B0604020202020204" pitchFamily="34" charset="0"/>
              </a:rPr>
              <a:t>la vue d’ensemble</a:t>
            </a:r>
          </a:p>
          <a:p>
            <a:pPr marL="557213" lvl="1" indent="-214313" defTabSz="685800" eaLnBrk="1" hangingPunct="1">
              <a:spcBef>
                <a:spcPts val="450"/>
              </a:spcBef>
              <a:buFontTx/>
              <a:buChar char="–"/>
              <a:defRPr/>
            </a:pPr>
            <a:r>
              <a:rPr lang="fr-BE" altLang="en-US" sz="1500" kern="0" dirty="0">
                <a:solidFill>
                  <a:srgbClr val="000000"/>
                </a:solidFill>
                <a:cs typeface="Arial" panose="020B0604020202020204" pitchFamily="34" charset="0"/>
              </a:rPr>
              <a:t>Initie la collaboration</a:t>
            </a:r>
          </a:p>
          <a:p>
            <a:pPr marL="557213" lvl="1" indent="-214313" defTabSz="685800" eaLnBrk="1" hangingPunct="1">
              <a:spcBef>
                <a:spcPts val="450"/>
              </a:spcBef>
              <a:buFontTx/>
              <a:buChar char="–"/>
              <a:defRPr/>
            </a:pPr>
            <a:r>
              <a:rPr lang="fr-BE" altLang="en-US" sz="1500" kern="0" dirty="0">
                <a:solidFill>
                  <a:srgbClr val="000000"/>
                </a:solidFill>
                <a:cs typeface="Arial" panose="020B0604020202020204" pitchFamily="34" charset="0"/>
              </a:rPr>
              <a:t>Assure l’alignement</a:t>
            </a:r>
          </a:p>
          <a:p>
            <a:pPr marL="557213" lvl="1" indent="-214313" defTabSz="685800" eaLnBrk="1" hangingPunct="1">
              <a:spcBef>
                <a:spcPts val="450"/>
              </a:spcBef>
              <a:buFontTx/>
              <a:buChar char="–"/>
              <a:defRPr/>
            </a:pPr>
            <a:r>
              <a:rPr lang="fr-BE" altLang="en-US" sz="1500" kern="0" dirty="0">
                <a:solidFill>
                  <a:srgbClr val="000000"/>
                </a:solidFill>
                <a:cs typeface="Arial" panose="020B0604020202020204" pitchFamily="34" charset="0"/>
              </a:rPr>
              <a:t>Détermination</a:t>
            </a:r>
          </a:p>
          <a:p>
            <a:pPr marL="557213" lvl="1" indent="-214313" defTabSz="685800" eaLnBrk="1" hangingPunct="1">
              <a:spcBef>
                <a:spcPts val="450"/>
              </a:spcBef>
              <a:buFontTx/>
              <a:buChar char="–"/>
              <a:defRPr/>
            </a:pPr>
            <a:r>
              <a:rPr lang="fr-BE" altLang="en-US" sz="1500" kern="0" dirty="0">
                <a:solidFill>
                  <a:srgbClr val="000000"/>
                </a:solidFill>
                <a:cs typeface="Arial" panose="020B0604020202020204" pitchFamily="34" charset="0"/>
              </a:rPr>
              <a:t>Fonctionnement à l’intérieur et à l’extérieur de l’entreprise</a:t>
            </a:r>
          </a:p>
          <a:p>
            <a:pPr marL="557213" lvl="1" indent="-214313" defTabSz="685800" eaLnBrk="1" hangingPunct="1">
              <a:spcBef>
                <a:spcPts val="450"/>
              </a:spcBef>
              <a:buFontTx/>
              <a:buChar char="–"/>
              <a:defRPr/>
            </a:pPr>
            <a:r>
              <a:rPr lang="fr-BE" altLang="en-US" sz="1500" kern="0" dirty="0">
                <a:solidFill>
                  <a:srgbClr val="000000"/>
                </a:solidFill>
                <a:cs typeface="Arial" panose="020B0604020202020204" pitchFamily="34" charset="0"/>
              </a:rPr>
              <a:t>Prise en compte des possibilités de réintégration juridique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a:extLst>
              <a:ext uri="{FF2B5EF4-FFF2-40B4-BE49-F238E27FC236}">
                <a16:creationId xmlns:a16="http://schemas.microsoft.com/office/drawing/2014/main" id="{16994C1F-5631-DCA3-5507-881EDF6F5F40}"/>
              </a:ext>
            </a:extLst>
          </p:cNvPr>
          <p:cNvSpPr>
            <a:spLocks noGrp="1" noChangeArrowheads="1"/>
          </p:cNvSpPr>
          <p:nvPr>
            <p:ph type="title"/>
          </p:nvPr>
        </p:nvSpPr>
        <p:spPr/>
        <p:txBody>
          <a:bodyPr/>
          <a:lstStyle/>
          <a:p>
            <a:pPr algn="r" eaLnBrk="1" hangingPunct="1"/>
            <a:r>
              <a:rPr lang="nl-BE" altLang="nl-BE">
                <a:latin typeface="Arial" panose="020B0604020202020204" pitchFamily="34" charset="0"/>
                <a:cs typeface="Arial" panose="020B0604020202020204" pitchFamily="34" charset="0"/>
              </a:rPr>
              <a:t>Waarom een opleiding DM? - Pourquoi </a:t>
            </a:r>
            <a:r>
              <a:rPr lang="fr-FR" altLang="nl-BE">
                <a:latin typeface="Arial" panose="020B0604020202020204" pitchFamily="34" charset="0"/>
                <a:cs typeface="Arial" panose="020B0604020202020204" pitchFamily="34" charset="0"/>
              </a:rPr>
              <a:t>une formation </a:t>
            </a:r>
            <a:r>
              <a:rPr lang="nl-BE" altLang="nl-BE">
                <a:latin typeface="Arial" panose="020B0604020202020204" pitchFamily="34" charset="0"/>
                <a:cs typeface="Arial" panose="020B0604020202020204" pitchFamily="34" charset="0"/>
              </a:rPr>
              <a:t>DM? (1)</a:t>
            </a:r>
            <a:endParaRPr lang="en-US" altLang="en-US"/>
          </a:p>
        </p:txBody>
      </p:sp>
      <p:sp>
        <p:nvSpPr>
          <p:cNvPr id="29699" name="Content Placeholder 2">
            <a:extLst>
              <a:ext uri="{FF2B5EF4-FFF2-40B4-BE49-F238E27FC236}">
                <a16:creationId xmlns:a16="http://schemas.microsoft.com/office/drawing/2014/main" id="{FB082D84-5C65-837D-712B-5DA0CD040F07}"/>
              </a:ext>
            </a:extLst>
          </p:cNvPr>
          <p:cNvSpPr>
            <a:spLocks noGrp="1"/>
          </p:cNvSpPr>
          <p:nvPr>
            <p:ph idx="1"/>
          </p:nvPr>
        </p:nvSpPr>
        <p:spPr>
          <a:xfrm>
            <a:off x="441325" y="1974850"/>
            <a:ext cx="3960813" cy="3635375"/>
          </a:xfrm>
        </p:spPr>
        <p:txBody>
          <a:bodyPr/>
          <a:lstStyle/>
          <a:p>
            <a:pPr marL="0" indent="0" eaLnBrk="1" fontAlgn="auto" hangingPunct="1">
              <a:spcBef>
                <a:spcPts val="450"/>
              </a:spcBef>
              <a:spcAft>
                <a:spcPts val="450"/>
              </a:spcAft>
              <a:buClr>
                <a:schemeClr val="accent3"/>
              </a:buClr>
              <a:buFontTx/>
              <a:buNone/>
              <a:defRPr/>
            </a:pPr>
            <a:r>
              <a:rPr lang="nl-BE" sz="1950" dirty="0">
                <a:cs typeface="Arial" pitchFamily="34" charset="0"/>
              </a:rPr>
              <a:t>Participatie – werken: belangrijk voor individu, werkgever + maatschappij</a:t>
            </a:r>
          </a:p>
          <a:p>
            <a:pPr marL="0" indent="0" eaLnBrk="1" fontAlgn="auto" hangingPunct="1">
              <a:spcBef>
                <a:spcPts val="450"/>
              </a:spcBef>
              <a:spcAft>
                <a:spcPts val="450"/>
              </a:spcAft>
              <a:buClr>
                <a:schemeClr val="accent3"/>
              </a:buClr>
              <a:buFontTx/>
              <a:buNone/>
              <a:defRPr/>
            </a:pPr>
            <a:r>
              <a:rPr lang="nl-BE" sz="1950" dirty="0">
                <a:cs typeface="Arial" pitchFamily="34" charset="0"/>
              </a:rPr>
              <a:t>Door beperking van gelijk welke aard: mogelijke problemen</a:t>
            </a:r>
          </a:p>
          <a:p>
            <a:pPr marL="0" indent="0" eaLnBrk="1" fontAlgn="auto" hangingPunct="1">
              <a:spcBef>
                <a:spcPts val="0"/>
              </a:spcBef>
              <a:spcAft>
                <a:spcPts val="0"/>
              </a:spcAft>
              <a:buClr>
                <a:schemeClr val="accent3"/>
              </a:buClr>
              <a:buFontTx/>
              <a:buNone/>
              <a:defRPr/>
            </a:pPr>
            <a:endParaRPr lang="nl-BE" sz="1950" dirty="0">
              <a:cs typeface="Arial" pitchFamily="34" charset="0"/>
            </a:endParaRPr>
          </a:p>
          <a:p>
            <a:pPr marL="0" indent="0" eaLnBrk="1" fontAlgn="auto" hangingPunct="1">
              <a:spcBef>
                <a:spcPts val="450"/>
              </a:spcBef>
              <a:spcAft>
                <a:spcPts val="450"/>
              </a:spcAft>
              <a:buClr>
                <a:schemeClr val="accent3"/>
              </a:buClr>
              <a:buFontTx/>
              <a:buNone/>
              <a:defRPr/>
            </a:pPr>
            <a:r>
              <a:rPr lang="nl-BE" sz="1950" dirty="0">
                <a:cs typeface="Arial" pitchFamily="34" charset="0"/>
              </a:rPr>
              <a:t>Alleen al binnen de ziekteverzekering: </a:t>
            </a:r>
            <a:r>
              <a:rPr lang="nl-BE" sz="1950" dirty="0">
                <a:cs typeface="Arial" pitchFamily="34" charset="0"/>
                <a:sym typeface="Symbol"/>
              </a:rPr>
              <a:t></a:t>
            </a:r>
            <a:endParaRPr lang="en-US" altLang="en-US" sz="1950" dirty="0"/>
          </a:p>
        </p:txBody>
      </p:sp>
      <p:sp>
        <p:nvSpPr>
          <p:cNvPr id="28676" name="Slide Number Placeholder 4">
            <a:extLst>
              <a:ext uri="{FF2B5EF4-FFF2-40B4-BE49-F238E27FC236}">
                <a16:creationId xmlns:a16="http://schemas.microsoft.com/office/drawing/2014/main" id="{881B22DB-853F-7681-223F-F42FA777544F}"/>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a:spcBef>
                <a:spcPct val="0"/>
              </a:spcBef>
              <a:buFontTx/>
              <a:buNone/>
              <a:defRPr/>
            </a:pPr>
            <a:endParaRPr lang="en-US" altLang="en-US" sz="750">
              <a:solidFill>
                <a:srgbClr val="000000"/>
              </a:solidFill>
            </a:endParaRPr>
          </a:p>
          <a:p>
            <a:pPr defTabSz="685800">
              <a:spcBef>
                <a:spcPct val="0"/>
              </a:spcBef>
              <a:buFontTx/>
              <a:buNone/>
              <a:defRPr/>
            </a:pPr>
            <a:fld id="{6F899D02-1138-014A-B87A-63D38A40666E}" type="slidenum">
              <a:rPr lang="en-US" altLang="en-US" sz="750">
                <a:solidFill>
                  <a:srgbClr val="808080"/>
                </a:solidFill>
              </a:rPr>
              <a:pPr defTabSz="685800">
                <a:spcBef>
                  <a:spcPct val="0"/>
                </a:spcBef>
                <a:buFontTx/>
                <a:buNone/>
                <a:defRPr/>
              </a:pPr>
              <a:t>62</a:t>
            </a:fld>
            <a:endParaRPr lang="en-US" altLang="en-US" sz="750">
              <a:solidFill>
                <a:srgbClr val="808080"/>
              </a:solidFill>
            </a:endParaRPr>
          </a:p>
        </p:txBody>
      </p:sp>
      <p:sp>
        <p:nvSpPr>
          <p:cNvPr id="28677" name="Footer Placeholder 4">
            <a:extLst>
              <a:ext uri="{FF2B5EF4-FFF2-40B4-BE49-F238E27FC236}">
                <a16:creationId xmlns:a16="http://schemas.microsoft.com/office/drawing/2014/main" id="{1568F15A-99D7-F4C0-4F33-E7DC1186380A}"/>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08080"/>
                </a:solidFill>
                <a:cs typeface="Arial" panose="020B0604020202020204" pitchFamily="34" charset="0"/>
              </a:rPr>
              <a:t>Training Disability Management based on NIDMAR</a:t>
            </a:r>
          </a:p>
        </p:txBody>
      </p:sp>
      <p:sp>
        <p:nvSpPr>
          <p:cNvPr id="7" name="Content Placeholder 2">
            <a:extLst>
              <a:ext uri="{FF2B5EF4-FFF2-40B4-BE49-F238E27FC236}">
                <a16:creationId xmlns:a16="http://schemas.microsoft.com/office/drawing/2014/main" id="{B691C9E8-EE4D-B08A-A59F-7784C711B48F}"/>
              </a:ext>
            </a:extLst>
          </p:cNvPr>
          <p:cNvSpPr txBox="1">
            <a:spLocks/>
          </p:cNvSpPr>
          <p:nvPr/>
        </p:nvSpPr>
        <p:spPr bwMode="auto">
          <a:xfrm>
            <a:off x="4670425" y="1974850"/>
            <a:ext cx="4351338" cy="3635375"/>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fontAlgn="auto" hangingPunct="1">
              <a:spcBef>
                <a:spcPts val="450"/>
              </a:spcBef>
              <a:spcAft>
                <a:spcPts val="450"/>
              </a:spcAft>
              <a:buClr>
                <a:srgbClr val="FFFFFF"/>
              </a:buClr>
              <a:defRPr/>
            </a:pPr>
            <a:r>
              <a:rPr lang="fr-FR" sz="1950" dirty="0">
                <a:solidFill>
                  <a:srgbClr val="000000"/>
                </a:solidFill>
                <a:cs typeface="Arial" pitchFamily="34" charset="0"/>
              </a:rPr>
              <a:t>Participation – travailler: important pour l’individu, l’employeur et la société</a:t>
            </a:r>
          </a:p>
          <a:p>
            <a:pPr marL="257175" indent="-257175" defTabSz="685800" eaLnBrk="1" fontAlgn="auto" hangingPunct="1">
              <a:spcBef>
                <a:spcPts val="450"/>
              </a:spcBef>
              <a:spcAft>
                <a:spcPts val="450"/>
              </a:spcAft>
              <a:buClr>
                <a:srgbClr val="FFFFFF"/>
              </a:buClr>
              <a:defRPr/>
            </a:pPr>
            <a:r>
              <a:rPr lang="fr-FR" sz="1950" dirty="0">
                <a:solidFill>
                  <a:srgbClr val="000000"/>
                </a:solidFill>
                <a:cs typeface="Arial" pitchFamily="34" charset="0"/>
              </a:rPr>
              <a:t>En raison d'une restriction de quelque nature que ce soit : problèmes éventuels</a:t>
            </a:r>
          </a:p>
          <a:p>
            <a:pPr marL="257175" indent="-257175" defTabSz="685800" eaLnBrk="1" fontAlgn="auto" hangingPunct="1">
              <a:spcBef>
                <a:spcPts val="450"/>
              </a:spcBef>
              <a:spcAft>
                <a:spcPts val="450"/>
              </a:spcAft>
              <a:buClr>
                <a:srgbClr val="FFFFFF"/>
              </a:buClr>
              <a:defRPr/>
            </a:pPr>
            <a:r>
              <a:rPr lang="fr-FR" sz="1950" dirty="0">
                <a:solidFill>
                  <a:srgbClr val="000000"/>
                </a:solidFill>
                <a:cs typeface="Arial" pitchFamily="34" charset="0"/>
                <a:sym typeface="Symbol"/>
              </a:rPr>
              <a:t>Dans l’ assurance maladie et invalidité: </a:t>
            </a:r>
          </a:p>
        </p:txBody>
      </p:sp>
    </p:spTree>
  </p:cSld>
  <p:clrMapOvr>
    <a:masterClrMapping/>
  </p:clrMapOvr>
  <p:transition spd="slow" advTm="99062"/>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a:extLst>
              <a:ext uri="{FF2B5EF4-FFF2-40B4-BE49-F238E27FC236}">
                <a16:creationId xmlns:a16="http://schemas.microsoft.com/office/drawing/2014/main" id="{330C7E85-A06F-3384-0BEA-FF09A8B4F40E}"/>
              </a:ext>
            </a:extLst>
          </p:cNvPr>
          <p:cNvSpPr>
            <a:spLocks noGrp="1" noChangeArrowheads="1"/>
          </p:cNvSpPr>
          <p:nvPr>
            <p:ph type="title"/>
          </p:nvPr>
        </p:nvSpPr>
        <p:spPr/>
        <p:txBody>
          <a:bodyPr/>
          <a:lstStyle/>
          <a:p>
            <a:pPr algn="r" eaLnBrk="1" hangingPunct="1"/>
            <a:r>
              <a:rPr lang="nl-BE" altLang="nl-BE">
                <a:latin typeface="Arial" panose="020B0604020202020204" pitchFamily="34" charset="0"/>
                <a:cs typeface="Arial" panose="020B0604020202020204" pitchFamily="34" charset="0"/>
              </a:rPr>
              <a:t>Waarom een opleiding DM? - Pourquoi </a:t>
            </a:r>
            <a:r>
              <a:rPr lang="fr-FR" altLang="nl-BE">
                <a:latin typeface="Arial" panose="020B0604020202020204" pitchFamily="34" charset="0"/>
                <a:cs typeface="Arial" panose="020B0604020202020204" pitchFamily="34" charset="0"/>
              </a:rPr>
              <a:t>une formation </a:t>
            </a:r>
            <a:r>
              <a:rPr lang="nl-BE" altLang="nl-BE">
                <a:latin typeface="Arial" panose="020B0604020202020204" pitchFamily="34" charset="0"/>
                <a:cs typeface="Arial" panose="020B0604020202020204" pitchFamily="34" charset="0"/>
              </a:rPr>
              <a:t>DM? (2)</a:t>
            </a:r>
            <a:endParaRPr lang="en-US" altLang="en-US"/>
          </a:p>
        </p:txBody>
      </p:sp>
      <p:sp>
        <p:nvSpPr>
          <p:cNvPr id="29699" name="Content Placeholder 2">
            <a:extLst>
              <a:ext uri="{FF2B5EF4-FFF2-40B4-BE49-F238E27FC236}">
                <a16:creationId xmlns:a16="http://schemas.microsoft.com/office/drawing/2014/main" id="{CE16004A-B09B-0898-80BF-32D33DCD9C6E}"/>
              </a:ext>
            </a:extLst>
          </p:cNvPr>
          <p:cNvSpPr>
            <a:spLocks noGrp="1"/>
          </p:cNvSpPr>
          <p:nvPr>
            <p:ph idx="1"/>
          </p:nvPr>
        </p:nvSpPr>
        <p:spPr>
          <a:xfrm>
            <a:off x="441325" y="1974850"/>
            <a:ext cx="3960813" cy="3635375"/>
          </a:xfrm>
        </p:spPr>
        <p:txBody>
          <a:bodyPr/>
          <a:lstStyle/>
          <a:p>
            <a:pPr eaLnBrk="1" fontAlgn="auto" hangingPunct="1">
              <a:lnSpc>
                <a:spcPct val="120000"/>
              </a:lnSpc>
              <a:spcBef>
                <a:spcPts val="900"/>
              </a:spcBef>
              <a:spcAft>
                <a:spcPts val="0"/>
              </a:spcAft>
              <a:buClr>
                <a:schemeClr val="accent3"/>
              </a:buClr>
              <a:defRPr/>
            </a:pPr>
            <a:r>
              <a:rPr lang="fr-BE" sz="1950" dirty="0">
                <a:cs typeface="Arial" pitchFamily="34" charset="0"/>
                <a:sym typeface="Symbol"/>
              </a:rPr>
              <a:t>Aanpak  </a:t>
            </a:r>
          </a:p>
          <a:p>
            <a:pPr lvl="1" eaLnBrk="1" fontAlgn="auto" hangingPunct="1">
              <a:lnSpc>
                <a:spcPct val="120000"/>
              </a:lnSpc>
              <a:spcBef>
                <a:spcPts val="225"/>
              </a:spcBef>
              <a:spcAft>
                <a:spcPts val="0"/>
              </a:spcAft>
              <a:buClr>
                <a:schemeClr val="accent3"/>
              </a:buClr>
              <a:buFont typeface="Times New Roman" pitchFamily="18" charset="0"/>
              <a:buChar char="-"/>
              <a:defRPr/>
            </a:pPr>
            <a:r>
              <a:rPr lang="nl-BE" sz="1500" dirty="0">
                <a:cs typeface="Arial" pitchFamily="34" charset="0"/>
                <a:sym typeface="Symbol"/>
              </a:rPr>
              <a:t>Holisme</a:t>
            </a:r>
          </a:p>
          <a:p>
            <a:pPr lvl="1" eaLnBrk="1" fontAlgn="auto" hangingPunct="1">
              <a:lnSpc>
                <a:spcPct val="120000"/>
              </a:lnSpc>
              <a:spcBef>
                <a:spcPts val="225"/>
              </a:spcBef>
              <a:spcAft>
                <a:spcPts val="0"/>
              </a:spcAft>
              <a:buClr>
                <a:schemeClr val="accent3"/>
              </a:buClr>
              <a:buFont typeface="Times New Roman" pitchFamily="18" charset="0"/>
              <a:buChar char="-"/>
              <a:defRPr/>
            </a:pPr>
            <a:r>
              <a:rPr lang="nl-BE" sz="1500" dirty="0">
                <a:cs typeface="Arial" pitchFamily="34" charset="0"/>
                <a:sym typeface="Symbol"/>
              </a:rPr>
              <a:t>Multicausaliteit </a:t>
            </a:r>
          </a:p>
          <a:p>
            <a:pPr lvl="1" eaLnBrk="1" fontAlgn="auto" hangingPunct="1">
              <a:lnSpc>
                <a:spcPct val="120000"/>
              </a:lnSpc>
              <a:spcBef>
                <a:spcPts val="225"/>
              </a:spcBef>
              <a:spcAft>
                <a:spcPts val="0"/>
              </a:spcAft>
              <a:buClr>
                <a:schemeClr val="accent3"/>
              </a:buClr>
              <a:buFont typeface="Times New Roman" pitchFamily="18" charset="0"/>
              <a:buChar char="-"/>
              <a:defRPr/>
            </a:pPr>
            <a:r>
              <a:rPr lang="nl-BE" sz="1500" dirty="0">
                <a:cs typeface="Arial" pitchFamily="34" charset="0"/>
                <a:sym typeface="Symbol"/>
              </a:rPr>
              <a:t>Focus op persoonlijke + externe factoren</a:t>
            </a:r>
          </a:p>
          <a:p>
            <a:pPr lvl="1" eaLnBrk="1" fontAlgn="auto" hangingPunct="1">
              <a:lnSpc>
                <a:spcPct val="120000"/>
              </a:lnSpc>
              <a:spcBef>
                <a:spcPts val="225"/>
              </a:spcBef>
              <a:spcAft>
                <a:spcPts val="0"/>
              </a:spcAft>
              <a:buClr>
                <a:schemeClr val="accent3"/>
              </a:buClr>
              <a:buFont typeface="Times New Roman" pitchFamily="18" charset="0"/>
              <a:buChar char="-"/>
              <a:defRPr/>
            </a:pPr>
            <a:r>
              <a:rPr lang="nl-BE" sz="1500" dirty="0">
                <a:cs typeface="Arial" pitchFamily="34" charset="0"/>
                <a:sym typeface="Symbol"/>
              </a:rPr>
              <a:t>Werknemer + werkplaats met zijn/haar mogelijkheden centraal </a:t>
            </a:r>
          </a:p>
          <a:p>
            <a:pPr lvl="1" eaLnBrk="1" fontAlgn="auto" hangingPunct="1">
              <a:lnSpc>
                <a:spcPct val="120000"/>
              </a:lnSpc>
              <a:spcBef>
                <a:spcPts val="225"/>
              </a:spcBef>
              <a:spcAft>
                <a:spcPts val="0"/>
              </a:spcAft>
              <a:buClr>
                <a:schemeClr val="accent3"/>
              </a:buClr>
              <a:buFont typeface="Times New Roman" pitchFamily="18" charset="0"/>
              <a:buChar char="-"/>
              <a:defRPr/>
            </a:pPr>
            <a:r>
              <a:rPr lang="nl-BE" sz="1500" dirty="0">
                <a:cs typeface="Arial" pitchFamily="34" charset="0"/>
                <a:sym typeface="Symbol"/>
              </a:rPr>
              <a:t>…</a:t>
            </a:r>
          </a:p>
          <a:p>
            <a:pPr eaLnBrk="1" fontAlgn="auto" hangingPunct="1">
              <a:lnSpc>
                <a:spcPct val="120000"/>
              </a:lnSpc>
              <a:spcBef>
                <a:spcPts val="900"/>
              </a:spcBef>
              <a:spcAft>
                <a:spcPts val="0"/>
              </a:spcAft>
              <a:buClr>
                <a:schemeClr val="accent3"/>
              </a:buClr>
              <a:defRPr/>
            </a:pPr>
            <a:r>
              <a:rPr lang="nl-BE" sz="1800" dirty="0">
                <a:cs typeface="Arial" pitchFamily="34" charset="0"/>
                <a:sym typeface="Symbol"/>
              </a:rPr>
              <a:t> DM is concept dat daarbij aansluit met bewezen effectiviteit</a:t>
            </a:r>
            <a:endParaRPr lang="nl-BE" altLang="en-US" sz="1950" dirty="0"/>
          </a:p>
        </p:txBody>
      </p:sp>
      <p:sp>
        <p:nvSpPr>
          <p:cNvPr id="30724" name="Slide Number Placeholder 4">
            <a:extLst>
              <a:ext uri="{FF2B5EF4-FFF2-40B4-BE49-F238E27FC236}">
                <a16:creationId xmlns:a16="http://schemas.microsoft.com/office/drawing/2014/main" id="{1195351C-E309-B08F-9A64-E72C2F99102C}"/>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a:spcBef>
                <a:spcPct val="0"/>
              </a:spcBef>
              <a:buFontTx/>
              <a:buNone/>
              <a:defRPr/>
            </a:pPr>
            <a:endParaRPr lang="en-US" altLang="en-US" sz="750">
              <a:solidFill>
                <a:srgbClr val="000000"/>
              </a:solidFill>
            </a:endParaRPr>
          </a:p>
          <a:p>
            <a:pPr defTabSz="685800">
              <a:spcBef>
                <a:spcPct val="0"/>
              </a:spcBef>
              <a:buFontTx/>
              <a:buNone/>
              <a:defRPr/>
            </a:pPr>
            <a:fld id="{90F5F76D-067E-B74D-B38D-CA915E8B67D9}" type="slidenum">
              <a:rPr lang="en-US" altLang="en-US" sz="750">
                <a:solidFill>
                  <a:srgbClr val="808080"/>
                </a:solidFill>
              </a:rPr>
              <a:pPr defTabSz="685800">
                <a:spcBef>
                  <a:spcPct val="0"/>
                </a:spcBef>
                <a:buFontTx/>
                <a:buNone/>
                <a:defRPr/>
              </a:pPr>
              <a:t>63</a:t>
            </a:fld>
            <a:endParaRPr lang="en-US" altLang="en-US" sz="750">
              <a:solidFill>
                <a:srgbClr val="808080"/>
              </a:solidFill>
            </a:endParaRPr>
          </a:p>
        </p:txBody>
      </p:sp>
      <p:sp>
        <p:nvSpPr>
          <p:cNvPr id="30725" name="Footer Placeholder 4">
            <a:extLst>
              <a:ext uri="{FF2B5EF4-FFF2-40B4-BE49-F238E27FC236}">
                <a16:creationId xmlns:a16="http://schemas.microsoft.com/office/drawing/2014/main" id="{48A3DFCB-0FC2-A15D-0190-69E297239671}"/>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7" name="Content Placeholder 2">
            <a:extLst>
              <a:ext uri="{FF2B5EF4-FFF2-40B4-BE49-F238E27FC236}">
                <a16:creationId xmlns:a16="http://schemas.microsoft.com/office/drawing/2014/main" id="{4C2578B7-A388-11DF-882B-4BE59F762C5C}"/>
              </a:ext>
            </a:extLst>
          </p:cNvPr>
          <p:cNvSpPr txBox="1">
            <a:spLocks/>
          </p:cNvSpPr>
          <p:nvPr/>
        </p:nvSpPr>
        <p:spPr bwMode="auto">
          <a:xfrm>
            <a:off x="4670425" y="1974850"/>
            <a:ext cx="4351338" cy="3635375"/>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fontAlgn="auto" hangingPunct="1">
              <a:lnSpc>
                <a:spcPct val="120000"/>
              </a:lnSpc>
              <a:spcBef>
                <a:spcPts val="900"/>
              </a:spcBef>
              <a:spcAft>
                <a:spcPts val="0"/>
              </a:spcAft>
              <a:buClr>
                <a:srgbClr val="FFFFFF"/>
              </a:buClr>
              <a:defRPr/>
            </a:pPr>
            <a:r>
              <a:rPr lang="fr-BE" sz="1950" dirty="0">
                <a:solidFill>
                  <a:srgbClr val="000000"/>
                </a:solidFill>
                <a:cs typeface="Arial" pitchFamily="34" charset="0"/>
                <a:sym typeface="Symbol"/>
              </a:rPr>
              <a:t>Approche  </a:t>
            </a:r>
          </a:p>
          <a:p>
            <a:pPr marL="557213" lvl="1" indent="-214313" defTabSz="685800" eaLnBrk="1" fontAlgn="auto" hangingPunct="1">
              <a:lnSpc>
                <a:spcPct val="120000"/>
              </a:lnSpc>
              <a:spcBef>
                <a:spcPts val="225"/>
              </a:spcBef>
              <a:spcAft>
                <a:spcPts val="0"/>
              </a:spcAft>
              <a:buClr>
                <a:srgbClr val="FFFFFF"/>
              </a:buClr>
              <a:buFont typeface="Times New Roman" pitchFamily="18" charset="0"/>
              <a:buChar char="-"/>
              <a:defRPr/>
            </a:pPr>
            <a:r>
              <a:rPr lang="fr-BE" sz="1500" dirty="0">
                <a:solidFill>
                  <a:srgbClr val="000000"/>
                </a:solidFill>
                <a:cs typeface="Arial" pitchFamily="34" charset="0"/>
                <a:sym typeface="Symbol"/>
              </a:rPr>
              <a:t>Holisme</a:t>
            </a:r>
          </a:p>
          <a:p>
            <a:pPr marL="557213" lvl="1" indent="-214313" defTabSz="685800" eaLnBrk="1" fontAlgn="auto" hangingPunct="1">
              <a:lnSpc>
                <a:spcPct val="120000"/>
              </a:lnSpc>
              <a:spcBef>
                <a:spcPts val="225"/>
              </a:spcBef>
              <a:spcAft>
                <a:spcPts val="0"/>
              </a:spcAft>
              <a:buClr>
                <a:srgbClr val="FFFFFF"/>
              </a:buClr>
              <a:buFont typeface="Times New Roman" pitchFamily="18" charset="0"/>
              <a:buChar char="-"/>
              <a:defRPr/>
            </a:pPr>
            <a:r>
              <a:rPr lang="fr-BE" sz="1500" dirty="0" err="1">
                <a:solidFill>
                  <a:srgbClr val="000000"/>
                </a:solidFill>
                <a:cs typeface="Arial" pitchFamily="34" charset="0"/>
                <a:sym typeface="Symbol"/>
              </a:rPr>
              <a:t>Multicausalité</a:t>
            </a:r>
            <a:endParaRPr lang="fr-BE" sz="1500" dirty="0">
              <a:solidFill>
                <a:srgbClr val="000000"/>
              </a:solidFill>
              <a:cs typeface="Arial" pitchFamily="34" charset="0"/>
              <a:sym typeface="Symbol"/>
            </a:endParaRPr>
          </a:p>
          <a:p>
            <a:pPr marL="557213" lvl="1" indent="-214313" defTabSz="685800" eaLnBrk="1" fontAlgn="auto" hangingPunct="1">
              <a:lnSpc>
                <a:spcPct val="120000"/>
              </a:lnSpc>
              <a:spcBef>
                <a:spcPts val="225"/>
              </a:spcBef>
              <a:spcAft>
                <a:spcPts val="0"/>
              </a:spcAft>
              <a:buClr>
                <a:srgbClr val="FFFFFF"/>
              </a:buClr>
              <a:buFont typeface="Times New Roman" pitchFamily="18" charset="0"/>
              <a:buChar char="-"/>
              <a:defRPr/>
            </a:pPr>
            <a:r>
              <a:rPr lang="fr-BE" sz="1500" dirty="0">
                <a:solidFill>
                  <a:srgbClr val="000000"/>
                </a:solidFill>
                <a:cs typeface="Arial" pitchFamily="34" charset="0"/>
                <a:sym typeface="Symbol"/>
              </a:rPr>
              <a:t>Focus sur les facteurs personnels + externes</a:t>
            </a:r>
          </a:p>
          <a:p>
            <a:pPr marL="557213" lvl="1" indent="-214313" defTabSz="685800" eaLnBrk="1" fontAlgn="auto" hangingPunct="1">
              <a:lnSpc>
                <a:spcPct val="120000"/>
              </a:lnSpc>
              <a:spcBef>
                <a:spcPts val="225"/>
              </a:spcBef>
              <a:spcAft>
                <a:spcPts val="0"/>
              </a:spcAft>
              <a:buClr>
                <a:srgbClr val="FFFFFF"/>
              </a:buClr>
              <a:buFont typeface="Times New Roman" pitchFamily="18" charset="0"/>
              <a:buChar char="-"/>
              <a:defRPr/>
            </a:pPr>
            <a:r>
              <a:rPr lang="fr-BE" sz="1500" dirty="0">
                <a:solidFill>
                  <a:srgbClr val="000000"/>
                </a:solidFill>
                <a:cs typeface="Arial" pitchFamily="34" charset="0"/>
                <a:sym typeface="Symbol"/>
              </a:rPr>
              <a:t>Travailleur + lieu de travail avec leurs capacités centrales</a:t>
            </a:r>
          </a:p>
          <a:p>
            <a:pPr marL="557213" lvl="1" indent="-214313" defTabSz="685800" eaLnBrk="1" fontAlgn="auto" hangingPunct="1">
              <a:lnSpc>
                <a:spcPct val="120000"/>
              </a:lnSpc>
              <a:spcBef>
                <a:spcPts val="225"/>
              </a:spcBef>
              <a:spcAft>
                <a:spcPts val="0"/>
              </a:spcAft>
              <a:buClr>
                <a:srgbClr val="FFFFFF"/>
              </a:buClr>
              <a:buFont typeface="Times New Roman" pitchFamily="18" charset="0"/>
              <a:buChar char="-"/>
              <a:defRPr/>
            </a:pPr>
            <a:r>
              <a:rPr lang="fr-BE" sz="1500" dirty="0">
                <a:solidFill>
                  <a:srgbClr val="000000"/>
                </a:solidFill>
                <a:cs typeface="Arial" pitchFamily="34" charset="0"/>
                <a:sym typeface="Symbol"/>
              </a:rPr>
              <a:t> …</a:t>
            </a:r>
          </a:p>
          <a:p>
            <a:pPr marL="257175" indent="-257175" defTabSz="685800" eaLnBrk="1" fontAlgn="auto" hangingPunct="1">
              <a:lnSpc>
                <a:spcPct val="120000"/>
              </a:lnSpc>
              <a:spcBef>
                <a:spcPts val="900"/>
              </a:spcBef>
              <a:spcAft>
                <a:spcPts val="0"/>
              </a:spcAft>
              <a:buClr>
                <a:srgbClr val="FFFFFF"/>
              </a:buClr>
              <a:defRPr/>
            </a:pPr>
            <a:r>
              <a:rPr lang="fr-BE" sz="1800" dirty="0">
                <a:solidFill>
                  <a:srgbClr val="000000"/>
                </a:solidFill>
                <a:cs typeface="Arial" pitchFamily="34" charset="0"/>
                <a:sym typeface="Symbol"/>
              </a:rPr>
              <a:t> DM est un concept lié à ces aspects avec une efficacité prouvée</a:t>
            </a:r>
            <a:endParaRPr lang="fr-BE" sz="1950" dirty="0">
              <a:solidFill>
                <a:srgbClr val="000000"/>
              </a:solidFill>
              <a:cs typeface="Arial" pitchFamily="34" charset="0"/>
              <a:sym typeface="Symbol"/>
            </a:endParaRPr>
          </a:p>
        </p:txBody>
      </p:sp>
    </p:spTree>
  </p:cSld>
  <p:clrMapOvr>
    <a:masterClrMapping/>
  </p:clrMapOvr>
  <p:transition spd="slow" advTm="99062"/>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CF0773ED-F185-A716-2F54-63F7D7093125}"/>
              </a:ext>
            </a:extLst>
          </p:cNvPr>
          <p:cNvSpPr>
            <a:spLocks noGrp="1"/>
          </p:cNvSpPr>
          <p:nvPr>
            <p:ph type="ctrTitle"/>
          </p:nvPr>
        </p:nvSpPr>
        <p:spPr>
          <a:xfrm>
            <a:off x="641350" y="1960563"/>
            <a:ext cx="3919538" cy="1443037"/>
          </a:xfrm>
        </p:spPr>
        <p:txBody>
          <a:bodyPr/>
          <a:lstStyle/>
          <a:p>
            <a:pPr eaLnBrk="1" hangingPunct="1">
              <a:defRPr/>
            </a:pPr>
            <a:r>
              <a:rPr lang="nl-BE" altLang="en-US" sz="2400" dirty="0">
                <a:latin typeface="+mn-lt"/>
              </a:rPr>
              <a:t>DM: OK! Maar hebben we de noodzakelijke competenties?</a:t>
            </a:r>
          </a:p>
        </p:txBody>
      </p:sp>
      <p:sp>
        <p:nvSpPr>
          <p:cNvPr id="32771" name="Subtitle 2">
            <a:extLst>
              <a:ext uri="{FF2B5EF4-FFF2-40B4-BE49-F238E27FC236}">
                <a16:creationId xmlns:a16="http://schemas.microsoft.com/office/drawing/2014/main" id="{B0BDB483-61FF-8AAF-AF00-451830EB6070}"/>
              </a:ext>
            </a:extLst>
          </p:cNvPr>
          <p:cNvSpPr>
            <a:spLocks noGrp="1" noChangeArrowheads="1"/>
          </p:cNvSpPr>
          <p:nvPr>
            <p:ph type="subTitle" idx="1"/>
          </p:nvPr>
        </p:nvSpPr>
        <p:spPr>
          <a:xfrm>
            <a:off x="685800" y="3813175"/>
            <a:ext cx="3843338" cy="541338"/>
          </a:xfrm>
        </p:spPr>
        <p:txBody>
          <a:bodyPr/>
          <a:lstStyle/>
          <a:p>
            <a:pPr eaLnBrk="1" hangingPunct="1">
              <a:defRPr/>
            </a:pPr>
            <a:r>
              <a:rPr lang="fr-BE" altLang="en-US"/>
              <a:t>We hebben misschien bijkomende opleiding nodig!</a:t>
            </a:r>
            <a:endParaRPr lang="en-US" altLang="en-US"/>
          </a:p>
        </p:txBody>
      </p:sp>
      <p:sp>
        <p:nvSpPr>
          <p:cNvPr id="32772" name="Slide Number Placeholder 3">
            <a:extLst>
              <a:ext uri="{FF2B5EF4-FFF2-40B4-BE49-F238E27FC236}">
                <a16:creationId xmlns:a16="http://schemas.microsoft.com/office/drawing/2014/main" id="{A28042A6-1E23-875B-A0CD-08DFFB7A942E}"/>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cs typeface="Arial" panose="020B0604020202020204" pitchFamily="34" charset="0"/>
            </a:endParaRPr>
          </a:p>
          <a:p>
            <a:pPr defTabSz="685800" eaLnBrk="0" hangingPunct="0">
              <a:spcBef>
                <a:spcPct val="0"/>
              </a:spcBef>
              <a:buFontTx/>
              <a:buNone/>
              <a:defRPr/>
            </a:pPr>
            <a:fld id="{A7E79269-84EE-CD41-8465-72D89FAC41E8}" type="slidenum">
              <a:rPr lang="en-US" altLang="en-US" sz="750">
                <a:solidFill>
                  <a:srgbClr val="808080"/>
                </a:solidFill>
                <a:cs typeface="Arial" panose="020B0604020202020204" pitchFamily="34" charset="0"/>
              </a:rPr>
              <a:pPr defTabSz="685800" eaLnBrk="0" hangingPunct="0">
                <a:spcBef>
                  <a:spcPct val="0"/>
                </a:spcBef>
                <a:buFontTx/>
                <a:buNone/>
                <a:defRPr/>
              </a:pPr>
              <a:t>64</a:t>
            </a:fld>
            <a:endParaRPr lang="en-US" altLang="en-US" sz="750">
              <a:solidFill>
                <a:srgbClr val="808080"/>
              </a:solidFill>
              <a:cs typeface="Arial" panose="020B0604020202020204" pitchFamily="34" charset="0"/>
            </a:endParaRPr>
          </a:p>
        </p:txBody>
      </p:sp>
      <p:sp>
        <p:nvSpPr>
          <p:cNvPr id="32773" name="Footer Placeholder 4">
            <a:extLst>
              <a:ext uri="{FF2B5EF4-FFF2-40B4-BE49-F238E27FC236}">
                <a16:creationId xmlns:a16="http://schemas.microsoft.com/office/drawing/2014/main" id="{D663922D-E476-7285-8057-D6117E076191}"/>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6" name="Title 1">
            <a:extLst>
              <a:ext uri="{FF2B5EF4-FFF2-40B4-BE49-F238E27FC236}">
                <a16:creationId xmlns:a16="http://schemas.microsoft.com/office/drawing/2014/main" id="{EB7E0A50-7840-F1B7-DA38-9C59E4BE8B43}"/>
              </a:ext>
            </a:extLst>
          </p:cNvPr>
          <p:cNvSpPr txBox="1">
            <a:spLocks/>
          </p:cNvSpPr>
          <p:nvPr/>
        </p:nvSpPr>
        <p:spPr bwMode="auto">
          <a:xfrm>
            <a:off x="4703763" y="2160588"/>
            <a:ext cx="3919537" cy="1443037"/>
          </a:xfrm>
          <a:prstGeom prst="rect">
            <a:avLst/>
          </a:prstGeom>
          <a:noFill/>
          <a:ln>
            <a:noFill/>
          </a:ln>
          <a:effectLst/>
        </p:spPr>
        <p:txBody>
          <a:bodyPr anchor="ctr"/>
          <a:lstStyle>
            <a:lvl1pPr algn="l" rtl="0" eaLnBrk="0" fontAlgn="base" hangingPunct="0">
              <a:spcBef>
                <a:spcPct val="0"/>
              </a:spcBef>
              <a:spcAft>
                <a:spcPct val="0"/>
              </a:spcAft>
              <a:defRPr sz="2400" b="1">
                <a:solidFill>
                  <a:schemeClr val="tx1"/>
                </a:solidFill>
                <a:latin typeface="+mj-lt"/>
                <a:ea typeface="+mj-ea"/>
                <a:cs typeface="+mj-cs"/>
              </a:defRPr>
            </a:lvl1pPr>
            <a:lvl2pPr algn="ctr" rtl="0" eaLnBrk="0" fontAlgn="base" hangingPunct="0">
              <a:spcBef>
                <a:spcPct val="0"/>
              </a:spcBef>
              <a:spcAft>
                <a:spcPct val="0"/>
              </a:spcAft>
              <a:defRPr sz="2000" b="1">
                <a:solidFill>
                  <a:srgbClr val="007C92"/>
                </a:solidFill>
                <a:latin typeface="Verdana" pitchFamily="34" charset="0"/>
              </a:defRPr>
            </a:lvl2pPr>
            <a:lvl3pPr algn="ctr" rtl="0" eaLnBrk="0" fontAlgn="base" hangingPunct="0">
              <a:spcBef>
                <a:spcPct val="0"/>
              </a:spcBef>
              <a:spcAft>
                <a:spcPct val="0"/>
              </a:spcAft>
              <a:defRPr sz="2000" b="1">
                <a:solidFill>
                  <a:srgbClr val="007C92"/>
                </a:solidFill>
                <a:latin typeface="Verdana" pitchFamily="34" charset="0"/>
              </a:defRPr>
            </a:lvl3pPr>
            <a:lvl4pPr algn="ctr" rtl="0" eaLnBrk="0" fontAlgn="base" hangingPunct="0">
              <a:spcBef>
                <a:spcPct val="0"/>
              </a:spcBef>
              <a:spcAft>
                <a:spcPct val="0"/>
              </a:spcAft>
              <a:defRPr sz="2000" b="1">
                <a:solidFill>
                  <a:srgbClr val="007C92"/>
                </a:solidFill>
                <a:latin typeface="Verdana" pitchFamily="34" charset="0"/>
              </a:defRPr>
            </a:lvl4pPr>
            <a:lvl5pPr algn="ctr" rtl="0" eaLnBrk="0" fontAlgn="base" hangingPunct="0">
              <a:spcBef>
                <a:spcPct val="0"/>
              </a:spcBef>
              <a:spcAft>
                <a:spcPct val="0"/>
              </a:spcAft>
              <a:defRPr sz="2000" b="1">
                <a:solidFill>
                  <a:srgbClr val="007C92"/>
                </a:solidFill>
                <a:latin typeface="Verdana" pitchFamily="34" charset="0"/>
              </a:defRPr>
            </a:lvl5pPr>
            <a:lvl6pPr marL="457200" algn="ctr" rtl="0" eaLnBrk="1" fontAlgn="base" hangingPunct="1">
              <a:spcBef>
                <a:spcPct val="0"/>
              </a:spcBef>
              <a:spcAft>
                <a:spcPct val="0"/>
              </a:spcAft>
              <a:defRPr sz="2000" b="1">
                <a:solidFill>
                  <a:srgbClr val="007C92"/>
                </a:solidFill>
                <a:latin typeface="Verdana" pitchFamily="34" charset="0"/>
              </a:defRPr>
            </a:lvl6pPr>
            <a:lvl7pPr marL="914400" algn="ctr" rtl="0" eaLnBrk="1" fontAlgn="base" hangingPunct="1">
              <a:spcBef>
                <a:spcPct val="0"/>
              </a:spcBef>
              <a:spcAft>
                <a:spcPct val="0"/>
              </a:spcAft>
              <a:defRPr sz="2000" b="1">
                <a:solidFill>
                  <a:srgbClr val="007C92"/>
                </a:solidFill>
                <a:latin typeface="Verdana" pitchFamily="34" charset="0"/>
              </a:defRPr>
            </a:lvl7pPr>
            <a:lvl8pPr marL="1371600" algn="ctr" rtl="0" eaLnBrk="1" fontAlgn="base" hangingPunct="1">
              <a:spcBef>
                <a:spcPct val="0"/>
              </a:spcBef>
              <a:spcAft>
                <a:spcPct val="0"/>
              </a:spcAft>
              <a:defRPr sz="2000" b="1">
                <a:solidFill>
                  <a:srgbClr val="007C92"/>
                </a:solidFill>
                <a:latin typeface="Verdana" pitchFamily="34" charset="0"/>
              </a:defRPr>
            </a:lvl8pPr>
            <a:lvl9pPr marL="1828800" algn="ctr" rtl="0" eaLnBrk="1" fontAlgn="base" hangingPunct="1">
              <a:spcBef>
                <a:spcPct val="0"/>
              </a:spcBef>
              <a:spcAft>
                <a:spcPct val="0"/>
              </a:spcAft>
              <a:defRPr sz="2000" b="1">
                <a:solidFill>
                  <a:srgbClr val="007C92"/>
                </a:solidFill>
                <a:latin typeface="Verdana" pitchFamily="34" charset="0"/>
              </a:defRPr>
            </a:lvl9pPr>
          </a:lstStyle>
          <a:p>
            <a:pPr defTabSz="685800" eaLnBrk="1" hangingPunct="1">
              <a:defRPr/>
            </a:pPr>
            <a:r>
              <a:rPr lang="fr-BE" altLang="en-US" kern="0" dirty="0">
                <a:solidFill>
                  <a:srgbClr val="000000"/>
                </a:solidFill>
                <a:latin typeface="Arial"/>
              </a:rPr>
              <a:t>DM : D’accord ! Mais avons-nous les compétences nécessaires? </a:t>
            </a:r>
          </a:p>
        </p:txBody>
      </p:sp>
      <p:sp>
        <p:nvSpPr>
          <p:cNvPr id="7" name="Subtitle 2">
            <a:extLst>
              <a:ext uri="{FF2B5EF4-FFF2-40B4-BE49-F238E27FC236}">
                <a16:creationId xmlns:a16="http://schemas.microsoft.com/office/drawing/2014/main" id="{6C41D72E-90B2-215A-8F74-93DF06695343}"/>
              </a:ext>
            </a:extLst>
          </p:cNvPr>
          <p:cNvSpPr txBox="1">
            <a:spLocks/>
          </p:cNvSpPr>
          <p:nvPr/>
        </p:nvSpPr>
        <p:spPr bwMode="auto">
          <a:xfrm>
            <a:off x="4703763" y="3813175"/>
            <a:ext cx="3843337" cy="541338"/>
          </a:xfrm>
          <a:prstGeom prst="rect">
            <a:avLst/>
          </a:prstGeom>
          <a:noFill/>
          <a:ln>
            <a:noFill/>
          </a:ln>
          <a:effectLst/>
        </p:spPr>
        <p:txBody>
          <a:bodyPr/>
          <a:lstStyle>
            <a:lvl1pPr marL="0" indent="0" algn="l" rtl="0" eaLnBrk="0" fontAlgn="base" hangingPunct="0">
              <a:spcBef>
                <a:spcPct val="20000"/>
              </a:spcBef>
              <a:spcAft>
                <a:spcPct val="0"/>
              </a:spcAft>
              <a:buFontTx/>
              <a:buNone/>
              <a:defRPr sz="1800" b="1">
                <a:solidFill>
                  <a:srgbClr val="007C92"/>
                </a:solidFill>
                <a:latin typeface="Verdana" pitchFamily="34" charset="0"/>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defTabSz="685800" eaLnBrk="1" hangingPunct="1">
              <a:defRPr/>
            </a:pPr>
            <a:r>
              <a:rPr lang="fr-BE" altLang="en-US" sz="1350" kern="0" dirty="0"/>
              <a:t>Nous pourrions avoir besoin d’une formation supplémentaire!</a:t>
            </a:r>
          </a:p>
          <a:p>
            <a:pPr defTabSz="685800" eaLnBrk="1" hangingPunct="1">
              <a:defRPr/>
            </a:pPr>
            <a:endParaRPr lang="fr-BE" altLang="en-US" sz="1350" kern="0" dirty="0" err="1"/>
          </a:p>
        </p:txBody>
      </p:sp>
    </p:spTree>
  </p:cSld>
  <p:clrMapOvr>
    <a:masterClrMapping/>
  </p:clrMapOvr>
  <p:transition spd="slow" advTm="42359"/>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B0508917-FA01-54AF-CCAC-8E02416F5A66}"/>
              </a:ext>
            </a:extLst>
          </p:cNvPr>
          <p:cNvSpPr>
            <a:spLocks noGrp="1" noChangeArrowheads="1"/>
          </p:cNvSpPr>
          <p:nvPr>
            <p:ph type="title"/>
          </p:nvPr>
        </p:nvSpPr>
        <p:spPr/>
        <p:txBody>
          <a:bodyPr/>
          <a:lstStyle/>
          <a:p>
            <a:pPr algn="r"/>
            <a:r>
              <a:rPr lang="en-US" altLang="en-US"/>
              <a:t>Implementatie van het DM-programma in België/ Mettre en oeuvre du programme DM en Belgique</a:t>
            </a:r>
          </a:p>
        </p:txBody>
      </p:sp>
      <p:sp>
        <p:nvSpPr>
          <p:cNvPr id="4099" name="Rectangle 3">
            <a:extLst>
              <a:ext uri="{FF2B5EF4-FFF2-40B4-BE49-F238E27FC236}">
                <a16:creationId xmlns:a16="http://schemas.microsoft.com/office/drawing/2014/main" id="{2BD3C4E0-E703-4144-3328-1BEC3E748109}"/>
              </a:ext>
            </a:extLst>
          </p:cNvPr>
          <p:cNvSpPr>
            <a:spLocks noGrp="1" noChangeArrowheads="1"/>
          </p:cNvSpPr>
          <p:nvPr>
            <p:ph idx="1"/>
          </p:nvPr>
        </p:nvSpPr>
        <p:spPr>
          <a:xfrm>
            <a:off x="422275" y="1817688"/>
            <a:ext cx="4244975" cy="3603625"/>
          </a:xfrm>
        </p:spPr>
        <p:txBody>
          <a:bodyPr/>
          <a:lstStyle/>
          <a:p>
            <a:pPr eaLnBrk="1" hangingPunct="1">
              <a:defRPr/>
            </a:pPr>
            <a:r>
              <a:rPr lang="nl-BE" sz="1500" dirty="0"/>
              <a:t>De basisopleiding van professionals is mogelijk niet voldoende om het RTW-proces van de persoon op arbeidsongeschiktheid adequaat te begeleiden.</a:t>
            </a:r>
          </a:p>
          <a:p>
            <a:pPr marL="0" indent="0" eaLnBrk="1" hangingPunct="1">
              <a:buFontTx/>
              <a:buNone/>
              <a:defRPr/>
            </a:pPr>
            <a:endParaRPr lang="nl-BE" sz="1500" dirty="0"/>
          </a:p>
          <a:p>
            <a:pPr eaLnBrk="1" hangingPunct="1">
              <a:defRPr/>
            </a:pPr>
            <a:r>
              <a:rPr lang="nl-BE" sz="1500" dirty="0"/>
              <a:t>RIZIV wil hands-on tools ontwikkelen om professionals te ondersteunen.</a:t>
            </a:r>
          </a:p>
          <a:p>
            <a:pPr marL="0" indent="0" eaLnBrk="1" hangingPunct="1">
              <a:buFontTx/>
              <a:buNone/>
              <a:defRPr/>
            </a:pPr>
            <a:endParaRPr lang="nl-BE" sz="1500" dirty="0"/>
          </a:p>
          <a:p>
            <a:pPr eaLnBrk="1" hangingPunct="1">
              <a:defRPr/>
            </a:pPr>
            <a:r>
              <a:rPr lang="nl-BE" sz="1500" dirty="0"/>
              <a:t>Een hulpmiddel is het bieden van een breed educatief kader op het gebied van </a:t>
            </a:r>
            <a:r>
              <a:rPr lang="nl-BE" sz="1500" dirty="0" err="1"/>
              <a:t>Work</a:t>
            </a:r>
            <a:r>
              <a:rPr lang="nl-BE" sz="1500" dirty="0"/>
              <a:t> </a:t>
            </a:r>
            <a:r>
              <a:rPr lang="nl-BE" sz="1500" dirty="0" err="1"/>
              <a:t>Disability</a:t>
            </a:r>
            <a:r>
              <a:rPr lang="nl-BE" sz="1500" dirty="0"/>
              <a:t>.</a:t>
            </a:r>
          </a:p>
          <a:p>
            <a:pPr marL="0" indent="0" eaLnBrk="1" hangingPunct="1">
              <a:buFontTx/>
              <a:buNone/>
              <a:defRPr/>
            </a:pPr>
            <a:endParaRPr lang="nl-BE" sz="1500" dirty="0"/>
          </a:p>
          <a:p>
            <a:pPr eaLnBrk="1" hangingPunct="1">
              <a:defRPr/>
            </a:pPr>
            <a:r>
              <a:rPr lang="nl-BE" sz="1500" dirty="0"/>
              <a:t>Het Canadian National </a:t>
            </a:r>
            <a:r>
              <a:rPr lang="nl-BE" sz="1500" dirty="0" err="1"/>
              <a:t>Institute</a:t>
            </a:r>
            <a:r>
              <a:rPr lang="nl-BE" sz="1500" dirty="0"/>
              <a:t> of </a:t>
            </a:r>
            <a:r>
              <a:rPr lang="nl-BE" sz="1500" dirty="0" err="1"/>
              <a:t>Disability</a:t>
            </a:r>
            <a:r>
              <a:rPr lang="nl-BE" sz="1500" dirty="0"/>
              <a:t> Management </a:t>
            </a:r>
            <a:r>
              <a:rPr lang="nl-BE" sz="1500" dirty="0" err="1"/>
              <a:t>and</a:t>
            </a:r>
            <a:r>
              <a:rPr lang="nl-BE" sz="1500" dirty="0"/>
              <a:t> Research (NIDMAR) biedt een DM-curriculum van 25-modules.</a:t>
            </a:r>
          </a:p>
          <a:p>
            <a:pPr eaLnBrk="1" hangingPunct="1">
              <a:defRPr/>
            </a:pPr>
            <a:endParaRPr lang="nl-BE" sz="1350" dirty="0"/>
          </a:p>
          <a:p>
            <a:pPr lvl="1" eaLnBrk="1" hangingPunct="1">
              <a:defRPr/>
            </a:pPr>
            <a:endParaRPr lang="fr-BE" sz="1350" dirty="0"/>
          </a:p>
          <a:p>
            <a:pPr eaLnBrk="1" hangingPunct="1">
              <a:defRPr/>
            </a:pPr>
            <a:endParaRPr lang="fr-BE" sz="1500" dirty="0"/>
          </a:p>
          <a:p>
            <a:pPr eaLnBrk="1" hangingPunct="1">
              <a:defRPr/>
            </a:pPr>
            <a:endParaRPr lang="fr-BE" sz="1500" dirty="0"/>
          </a:p>
          <a:p>
            <a:pPr eaLnBrk="1" hangingPunct="1">
              <a:defRPr/>
            </a:pPr>
            <a:endParaRPr lang="fr-BE" sz="1500" dirty="0"/>
          </a:p>
          <a:p>
            <a:pPr marL="0" indent="0" eaLnBrk="1" hangingPunct="1">
              <a:buFontTx/>
              <a:buNone/>
              <a:defRPr/>
            </a:pPr>
            <a:endParaRPr lang="fr-BE" sz="1500" dirty="0"/>
          </a:p>
          <a:p>
            <a:pPr eaLnBrk="1" hangingPunct="1">
              <a:defRPr/>
            </a:pPr>
            <a:endParaRPr lang="fr-BE" sz="1500" dirty="0"/>
          </a:p>
        </p:txBody>
      </p:sp>
      <p:sp>
        <p:nvSpPr>
          <p:cNvPr id="34820" name="Slide Number Placeholder 3">
            <a:extLst>
              <a:ext uri="{FF2B5EF4-FFF2-40B4-BE49-F238E27FC236}">
                <a16:creationId xmlns:a16="http://schemas.microsoft.com/office/drawing/2014/main" id="{4477D001-DCD2-239B-5870-3C9914FF1AF3}"/>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endParaRPr>
          </a:p>
          <a:p>
            <a:pPr defTabSz="685800" eaLnBrk="0" hangingPunct="0">
              <a:spcBef>
                <a:spcPct val="0"/>
              </a:spcBef>
              <a:buFontTx/>
              <a:buNone/>
              <a:defRPr/>
            </a:pPr>
            <a:fld id="{1A441C8E-ADC5-994E-AF6C-90B84CA92B22}" type="slidenum">
              <a:rPr lang="en-US" altLang="en-US" sz="750">
                <a:solidFill>
                  <a:srgbClr val="000000"/>
                </a:solidFill>
              </a:rPr>
              <a:pPr defTabSz="685800" eaLnBrk="0" hangingPunct="0">
                <a:spcBef>
                  <a:spcPct val="0"/>
                </a:spcBef>
                <a:buFontTx/>
                <a:buNone/>
                <a:defRPr/>
              </a:pPr>
              <a:t>65</a:t>
            </a:fld>
            <a:endParaRPr lang="en-US" altLang="en-US" sz="750">
              <a:solidFill>
                <a:srgbClr val="000000"/>
              </a:solidFill>
            </a:endParaRPr>
          </a:p>
        </p:txBody>
      </p:sp>
      <p:sp>
        <p:nvSpPr>
          <p:cNvPr id="7" name="Rectangle 3">
            <a:extLst>
              <a:ext uri="{FF2B5EF4-FFF2-40B4-BE49-F238E27FC236}">
                <a16:creationId xmlns:a16="http://schemas.microsoft.com/office/drawing/2014/main" id="{352DF53D-79D6-365A-A4E3-0751663CEC48}"/>
              </a:ext>
            </a:extLst>
          </p:cNvPr>
          <p:cNvSpPr txBox="1">
            <a:spLocks noChangeArrowheads="1"/>
          </p:cNvSpPr>
          <p:nvPr/>
        </p:nvSpPr>
        <p:spPr bwMode="auto">
          <a:xfrm>
            <a:off x="4572000" y="1817688"/>
            <a:ext cx="4298950" cy="3603625"/>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hangingPunct="1">
              <a:defRPr/>
            </a:pPr>
            <a:r>
              <a:rPr lang="fr-BE" sz="1500" kern="0" dirty="0">
                <a:solidFill>
                  <a:srgbClr val="000000"/>
                </a:solidFill>
              </a:rPr>
              <a:t>La formation de base des professionnels peut ne pas être suffisante pour guider adéquatement le processus de RTW de la personne en incapacité de travail.</a:t>
            </a:r>
          </a:p>
          <a:p>
            <a:pPr marL="0" indent="0" defTabSz="685800" eaLnBrk="1" hangingPunct="1">
              <a:buFontTx/>
              <a:buNone/>
              <a:defRPr/>
            </a:pPr>
            <a:endParaRPr lang="fr-BE" sz="1500" kern="0" dirty="0">
              <a:solidFill>
                <a:srgbClr val="000000"/>
              </a:solidFill>
            </a:endParaRPr>
          </a:p>
          <a:p>
            <a:pPr marL="257175" indent="-257175" defTabSz="685800" eaLnBrk="1" hangingPunct="1">
              <a:defRPr/>
            </a:pPr>
            <a:r>
              <a:rPr lang="fr-BE" sz="1500" kern="0" dirty="0">
                <a:solidFill>
                  <a:srgbClr val="000000"/>
                </a:solidFill>
              </a:rPr>
              <a:t>INAMI souhaite développer des outils pratiques pour soutenir les professionnels.</a:t>
            </a:r>
          </a:p>
          <a:p>
            <a:pPr marL="257175" indent="-257175" defTabSz="685800" eaLnBrk="1" hangingPunct="1">
              <a:defRPr/>
            </a:pPr>
            <a:endParaRPr lang="nl-BE" sz="1500" kern="0" dirty="0">
              <a:solidFill>
                <a:srgbClr val="000000"/>
              </a:solidFill>
            </a:endParaRPr>
          </a:p>
          <a:p>
            <a:pPr marL="257175" indent="-257175" defTabSz="685800" eaLnBrk="1" hangingPunct="1">
              <a:defRPr/>
            </a:pPr>
            <a:r>
              <a:rPr lang="fr-BE" sz="1500" kern="0" dirty="0">
                <a:solidFill>
                  <a:srgbClr val="000000"/>
                </a:solidFill>
              </a:rPr>
              <a:t>L’un des outils consiste à fournir un cadre éducatif général dans le domaine de Work </a:t>
            </a:r>
            <a:r>
              <a:rPr lang="fr-BE" sz="1500" kern="0" dirty="0" err="1">
                <a:solidFill>
                  <a:srgbClr val="000000"/>
                </a:solidFill>
              </a:rPr>
              <a:t>Disability</a:t>
            </a:r>
            <a:r>
              <a:rPr lang="fr-BE" sz="1500" kern="0" dirty="0">
                <a:solidFill>
                  <a:srgbClr val="000000"/>
                </a:solidFill>
              </a:rPr>
              <a:t>.</a:t>
            </a:r>
          </a:p>
          <a:p>
            <a:pPr marL="0" indent="0" defTabSz="685800" eaLnBrk="1" hangingPunct="1">
              <a:buFontTx/>
              <a:buNone/>
              <a:defRPr/>
            </a:pPr>
            <a:endParaRPr lang="fr-BE" sz="1500" kern="0" dirty="0">
              <a:solidFill>
                <a:srgbClr val="000000"/>
              </a:solidFill>
            </a:endParaRPr>
          </a:p>
          <a:p>
            <a:pPr marL="257175" indent="-257175" defTabSz="685800" eaLnBrk="1" hangingPunct="1">
              <a:defRPr/>
            </a:pPr>
            <a:r>
              <a:rPr lang="en-US" sz="1500" dirty="0">
                <a:solidFill>
                  <a:srgbClr val="000000"/>
                </a:solidFill>
              </a:rPr>
              <a:t>Le Canadian National Institute of Disability Management and Research (NIDMAR) </a:t>
            </a:r>
            <a:r>
              <a:rPr lang="fr-BE" sz="1500" kern="0" dirty="0">
                <a:solidFill>
                  <a:srgbClr val="000000"/>
                </a:solidFill>
              </a:rPr>
              <a:t>offre un programme de DM de 25 modules.</a:t>
            </a:r>
          </a:p>
          <a:p>
            <a:pPr marL="257175" indent="-257175" defTabSz="685800" eaLnBrk="1" hangingPunct="1">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a:p>
            <a:pPr marL="0" indent="0" defTabSz="685800" eaLnBrk="1" hangingPunct="1">
              <a:buFontTx/>
              <a:buNone/>
              <a:defRPr/>
            </a:pPr>
            <a:endParaRPr lang="fr-BE" sz="1950" kern="0" dirty="0">
              <a:solidFill>
                <a:srgbClr val="000000"/>
              </a:solidFill>
            </a:endParaRPr>
          </a:p>
          <a:p>
            <a:pPr marL="0" indent="0" defTabSz="685800" eaLnBrk="1" hangingPunct="1">
              <a:buFontTx/>
              <a:buNone/>
              <a:defRPr/>
            </a:pPr>
            <a:endParaRPr lang="fr-BE" sz="1950" kern="0" dirty="0">
              <a:solidFill>
                <a:srgbClr val="000000"/>
              </a:solidFill>
            </a:endParaRPr>
          </a:p>
          <a:p>
            <a:pPr marL="257175" indent="-257175" defTabSz="685800" eaLnBrk="1" hangingPunct="1">
              <a:defRPr/>
            </a:pPr>
            <a:endParaRPr lang="fr-BE" sz="1350" kern="0" dirty="0">
              <a:solidFill>
                <a:srgbClr val="000000"/>
              </a:solidFill>
            </a:endParaRPr>
          </a:p>
          <a:p>
            <a:pPr marL="557213" lvl="1" indent="-214313" defTabSz="685800" eaLnBrk="1" hangingPunct="1">
              <a:defRPr/>
            </a:pPr>
            <a:endParaRPr lang="fr-BE" sz="1350" kern="0" dirty="0">
              <a:solidFill>
                <a:srgbClr val="000000"/>
              </a:solidFill>
            </a:endParaRPr>
          </a:p>
          <a:p>
            <a:pPr marL="257175" indent="-257175" defTabSz="685800" eaLnBrk="1" hangingPunct="1">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a:p>
            <a:pPr marL="0" indent="0" defTabSz="685800" eaLnBrk="1" hangingPunct="1">
              <a:buFontTx/>
              <a:buNone/>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p:txBody>
      </p:sp>
      <p:sp>
        <p:nvSpPr>
          <p:cNvPr id="34822" name="Footer Placeholder 2">
            <a:extLst>
              <a:ext uri="{FF2B5EF4-FFF2-40B4-BE49-F238E27FC236}">
                <a16:creationId xmlns:a16="http://schemas.microsoft.com/office/drawing/2014/main" id="{3FD3F5D9-938E-559A-9571-7129288034D8}"/>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00000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Tree>
  </p:cSld>
  <p:clrMapOvr>
    <a:masterClrMapping/>
  </p:clrMapOvr>
  <p:transition spd="slow" advTm="37862"/>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N:\UK-IND\PUBLIC\DISABILITY\foto's NIDMAR 2014-06-11\DSC_3012.JPG">
            <a:extLst>
              <a:ext uri="{FF2B5EF4-FFF2-40B4-BE49-F238E27FC236}">
                <a16:creationId xmlns:a16="http://schemas.microsoft.com/office/drawing/2014/main" id="{DEA72570-48EA-5AFE-2DCC-DBC8A1DBC0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8275" y="1430338"/>
            <a:ext cx="6535738"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5" name="TextBox 3">
            <a:extLst>
              <a:ext uri="{FF2B5EF4-FFF2-40B4-BE49-F238E27FC236}">
                <a16:creationId xmlns:a16="http://schemas.microsoft.com/office/drawing/2014/main" id="{6BDDA46C-3279-9A4A-0745-06302627DC14}"/>
              </a:ext>
            </a:extLst>
          </p:cNvPr>
          <p:cNvSpPr txBox="1">
            <a:spLocks noChangeArrowheads="1"/>
          </p:cNvSpPr>
          <p:nvPr/>
        </p:nvSpPr>
        <p:spPr bwMode="auto">
          <a:xfrm>
            <a:off x="4625975" y="4976813"/>
            <a:ext cx="3109913" cy="36988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685800">
              <a:spcBef>
                <a:spcPct val="20000"/>
              </a:spcBef>
              <a:buChar char="•"/>
              <a:defRPr sz="1900">
                <a:solidFill>
                  <a:schemeClr val="tx1"/>
                </a:solidFill>
                <a:latin typeface="Arial" panose="020B0604020202020204" pitchFamily="34" charset="0"/>
              </a:defRPr>
            </a:lvl1pPr>
            <a:lvl2pPr marL="742950" indent="-285750" defTabSz="685800">
              <a:spcBef>
                <a:spcPct val="20000"/>
              </a:spcBef>
              <a:buChar char="–"/>
              <a:defRPr>
                <a:solidFill>
                  <a:schemeClr val="tx1"/>
                </a:solidFill>
                <a:latin typeface="Arial" panose="020B0604020202020204" pitchFamily="34" charset="0"/>
              </a:defRPr>
            </a:lvl2pPr>
            <a:lvl3pPr marL="1143000" indent="-228600" defTabSz="685800">
              <a:spcBef>
                <a:spcPct val="20000"/>
              </a:spcBef>
              <a:buChar char="•"/>
              <a:defRPr sz="1600">
                <a:solidFill>
                  <a:schemeClr val="tx1"/>
                </a:solidFill>
                <a:latin typeface="Arial" panose="020B0604020202020204" pitchFamily="34" charset="0"/>
              </a:defRPr>
            </a:lvl3pPr>
            <a:lvl4pPr marL="1600200" indent="-228600" defTabSz="685800">
              <a:spcBef>
                <a:spcPct val="20000"/>
              </a:spcBef>
              <a:buChar char="–"/>
              <a:defRPr sz="1500">
                <a:solidFill>
                  <a:schemeClr val="tx1"/>
                </a:solidFill>
                <a:latin typeface="Arial" panose="020B0604020202020204" pitchFamily="34" charset="0"/>
              </a:defRPr>
            </a:lvl4pPr>
            <a:lvl5pPr marL="2057400" indent="-228600" defTabSz="685800">
              <a:spcBef>
                <a:spcPct val="20000"/>
              </a:spcBef>
              <a:buChar char="»"/>
              <a:defRPr sz="1500">
                <a:solidFill>
                  <a:schemeClr val="tx1"/>
                </a:solidFill>
                <a:latin typeface="Arial" panose="020B0604020202020204" pitchFamily="34" charset="0"/>
              </a:defRPr>
            </a:lvl5pPr>
            <a:lvl6pPr marL="25146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6pPr>
            <a:lvl7pPr marL="29718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7pPr>
            <a:lvl8pPr marL="34290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8pPr>
            <a:lvl9pPr marL="38862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9pPr>
          </a:lstStyle>
          <a:p>
            <a:pPr eaLnBrk="1" hangingPunct="1">
              <a:spcBef>
                <a:spcPct val="0"/>
              </a:spcBef>
              <a:buFontTx/>
              <a:buNone/>
            </a:pPr>
            <a:r>
              <a:rPr lang="nl-BE" altLang="en-US" sz="1800" b="1">
                <a:solidFill>
                  <a:srgbClr val="1E4649"/>
                </a:solidFill>
              </a:rPr>
              <a:t>Back in time … June 2014</a:t>
            </a:r>
            <a:endParaRPr lang="en-US" altLang="en-US" sz="1800" b="1">
              <a:solidFill>
                <a:srgbClr val="1E4649"/>
              </a:solidFill>
            </a:endParaRPr>
          </a:p>
        </p:txBody>
      </p:sp>
      <p:sp>
        <p:nvSpPr>
          <p:cNvPr id="36868" name="Slide Number Placeholder 3">
            <a:extLst>
              <a:ext uri="{FF2B5EF4-FFF2-40B4-BE49-F238E27FC236}">
                <a16:creationId xmlns:a16="http://schemas.microsoft.com/office/drawing/2014/main" id="{C28000CE-F343-9370-38A8-F755D765D6C8}"/>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endParaRPr>
          </a:p>
          <a:p>
            <a:pPr defTabSz="685800" eaLnBrk="0" hangingPunct="0">
              <a:spcBef>
                <a:spcPct val="0"/>
              </a:spcBef>
              <a:buFontTx/>
              <a:buNone/>
              <a:defRPr/>
            </a:pPr>
            <a:fld id="{6C1677E4-3840-1A43-A637-3E72701782D3}" type="slidenum">
              <a:rPr lang="en-US" altLang="en-US" sz="750">
                <a:solidFill>
                  <a:srgbClr val="808080"/>
                </a:solidFill>
              </a:rPr>
              <a:pPr defTabSz="685800" eaLnBrk="0" hangingPunct="0">
                <a:spcBef>
                  <a:spcPct val="0"/>
                </a:spcBef>
                <a:buFontTx/>
                <a:buNone/>
                <a:defRPr/>
              </a:pPr>
              <a:t>66</a:t>
            </a:fld>
            <a:endParaRPr lang="en-US" altLang="en-US" sz="750">
              <a:solidFill>
                <a:srgbClr val="808080"/>
              </a:solidFill>
            </a:endParaRPr>
          </a:p>
        </p:txBody>
      </p:sp>
    </p:spTree>
  </p:cSld>
  <p:clrMapOvr>
    <a:masterClrMapping/>
  </p:clrMapOvr>
  <p:transition spd="slow" advTm="24275"/>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el 1">
            <a:extLst>
              <a:ext uri="{FF2B5EF4-FFF2-40B4-BE49-F238E27FC236}">
                <a16:creationId xmlns:a16="http://schemas.microsoft.com/office/drawing/2014/main" id="{D46913A9-50DF-F0AE-0299-D140EE39E69E}"/>
              </a:ext>
            </a:extLst>
          </p:cNvPr>
          <p:cNvSpPr>
            <a:spLocks noGrp="1" noChangeArrowheads="1"/>
          </p:cNvSpPr>
          <p:nvPr>
            <p:ph type="title"/>
          </p:nvPr>
        </p:nvSpPr>
        <p:spPr/>
        <p:txBody>
          <a:bodyPr/>
          <a:lstStyle/>
          <a:p>
            <a:r>
              <a:rPr lang="en-US" altLang="en-US"/>
              <a:t>Implementatie van het DM-programma in België/ Mettre en oeuvre du programme DM en Belgique</a:t>
            </a:r>
            <a:endParaRPr lang="nl-BE" altLang="nl-BE"/>
          </a:p>
        </p:txBody>
      </p:sp>
      <p:graphicFrame>
        <p:nvGraphicFramePr>
          <p:cNvPr id="6" name="Tijdelijke aanduiding voor inhoud 5">
            <a:extLst>
              <a:ext uri="{FF2B5EF4-FFF2-40B4-BE49-F238E27FC236}">
                <a16:creationId xmlns:a16="http://schemas.microsoft.com/office/drawing/2014/main" id="{F5CB4493-2C7E-A721-428D-B62B23134A0A}"/>
              </a:ext>
            </a:extLst>
          </p:cNvPr>
          <p:cNvGraphicFramePr>
            <a:graphicFrameLocks noGrp="1"/>
          </p:cNvGraphicFramePr>
          <p:nvPr>
            <p:ph idx="1"/>
          </p:nvPr>
        </p:nvGraphicFramePr>
        <p:xfrm>
          <a:off x="919163" y="1855788"/>
          <a:ext cx="6973887" cy="3686175"/>
        </p:xfrm>
        <a:graphic>
          <a:graphicData uri="http://schemas.openxmlformats.org/drawingml/2006/table">
            <a:tbl>
              <a:tblPr firstRow="1" firstCol="1" bandRow="1">
                <a:tableStyleId>{5C22544A-7EE6-4342-B048-85BDC9FD1C3A}</a:tableStyleId>
              </a:tblPr>
              <a:tblGrid>
                <a:gridCol w="900782">
                  <a:extLst>
                    <a:ext uri="{9D8B030D-6E8A-4147-A177-3AD203B41FA5}">
                      <a16:colId xmlns:a16="http://schemas.microsoft.com/office/drawing/2014/main" val="20000"/>
                    </a:ext>
                  </a:extLst>
                </a:gridCol>
                <a:gridCol w="759138">
                  <a:extLst>
                    <a:ext uri="{9D8B030D-6E8A-4147-A177-3AD203B41FA5}">
                      <a16:colId xmlns:a16="http://schemas.microsoft.com/office/drawing/2014/main" val="20001"/>
                    </a:ext>
                  </a:extLst>
                </a:gridCol>
                <a:gridCol w="759138">
                  <a:extLst>
                    <a:ext uri="{9D8B030D-6E8A-4147-A177-3AD203B41FA5}">
                      <a16:colId xmlns:a16="http://schemas.microsoft.com/office/drawing/2014/main" val="20002"/>
                    </a:ext>
                  </a:extLst>
                </a:gridCol>
                <a:gridCol w="759138">
                  <a:extLst>
                    <a:ext uri="{9D8B030D-6E8A-4147-A177-3AD203B41FA5}">
                      <a16:colId xmlns:a16="http://schemas.microsoft.com/office/drawing/2014/main" val="20003"/>
                    </a:ext>
                  </a:extLst>
                </a:gridCol>
                <a:gridCol w="759138">
                  <a:extLst>
                    <a:ext uri="{9D8B030D-6E8A-4147-A177-3AD203B41FA5}">
                      <a16:colId xmlns:a16="http://schemas.microsoft.com/office/drawing/2014/main" val="20004"/>
                    </a:ext>
                  </a:extLst>
                </a:gridCol>
                <a:gridCol w="759138">
                  <a:extLst>
                    <a:ext uri="{9D8B030D-6E8A-4147-A177-3AD203B41FA5}">
                      <a16:colId xmlns:a16="http://schemas.microsoft.com/office/drawing/2014/main" val="20005"/>
                    </a:ext>
                  </a:extLst>
                </a:gridCol>
                <a:gridCol w="759138">
                  <a:extLst>
                    <a:ext uri="{9D8B030D-6E8A-4147-A177-3AD203B41FA5}">
                      <a16:colId xmlns:a16="http://schemas.microsoft.com/office/drawing/2014/main" val="20006"/>
                    </a:ext>
                  </a:extLst>
                </a:gridCol>
                <a:gridCol w="759138">
                  <a:extLst>
                    <a:ext uri="{9D8B030D-6E8A-4147-A177-3AD203B41FA5}">
                      <a16:colId xmlns:a16="http://schemas.microsoft.com/office/drawing/2014/main" val="20007"/>
                    </a:ext>
                  </a:extLst>
                </a:gridCol>
                <a:gridCol w="759138">
                  <a:extLst>
                    <a:ext uri="{9D8B030D-6E8A-4147-A177-3AD203B41FA5}">
                      <a16:colId xmlns:a16="http://schemas.microsoft.com/office/drawing/2014/main" val="20008"/>
                    </a:ext>
                  </a:extLst>
                </a:gridCol>
              </a:tblGrid>
              <a:tr h="1394280">
                <a:tc>
                  <a:txBody>
                    <a:bodyPr/>
                    <a:lstStyle/>
                    <a:p>
                      <a:pPr>
                        <a:lnSpc>
                          <a:spcPct val="110000"/>
                        </a:lnSpc>
                        <a:spcBef>
                          <a:spcPts val="600"/>
                        </a:spcBef>
                        <a:spcAft>
                          <a:spcPts val="1000"/>
                        </a:spcAft>
                      </a:pPr>
                      <a:r>
                        <a:rPr lang="nl-BE" sz="1800" dirty="0">
                          <a:solidFill>
                            <a:schemeClr val="tx1"/>
                          </a:solidFill>
                          <a:effectLst/>
                        </a:rPr>
                        <a:t> </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Jaar 1 2016 - 2017</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Jaar 2 2017 - 2018</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Jaar 3 2018 - 2019</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Jaar 4 2019 - 2020</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Jaar 5 2021</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Jaar 6 2022</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Jaar 7 2023</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Jaar 8 2024</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extLst>
                  <a:ext uri="{0D108BD9-81ED-4DB2-BD59-A6C34878D82A}">
                    <a16:rowId xmlns:a16="http://schemas.microsoft.com/office/drawing/2014/main" val="10000"/>
                  </a:ext>
                </a:extLst>
              </a:tr>
              <a:tr h="586829">
                <a:tc>
                  <a:txBody>
                    <a:bodyPr/>
                    <a:lstStyle/>
                    <a:p>
                      <a:pPr>
                        <a:lnSpc>
                          <a:spcPct val="110000"/>
                        </a:lnSpc>
                        <a:spcBef>
                          <a:spcPts val="600"/>
                        </a:spcBef>
                        <a:spcAft>
                          <a:spcPts val="1000"/>
                        </a:spcAft>
                      </a:pPr>
                      <a:r>
                        <a:rPr lang="nl-BE" sz="1800">
                          <a:solidFill>
                            <a:schemeClr val="tx1"/>
                          </a:solidFill>
                          <a:effectLst/>
                        </a:rPr>
                        <a:t>VI niet-TNWC</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23</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6</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3</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9</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81</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98</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118</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1</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extLst>
                  <a:ext uri="{0D108BD9-81ED-4DB2-BD59-A6C34878D82A}">
                    <a16:rowId xmlns:a16="http://schemas.microsoft.com/office/drawing/2014/main" val="10001"/>
                  </a:ext>
                </a:extLst>
              </a:tr>
              <a:tr h="586829">
                <a:tc>
                  <a:txBody>
                    <a:bodyPr/>
                    <a:lstStyle/>
                    <a:p>
                      <a:pPr>
                        <a:lnSpc>
                          <a:spcPct val="110000"/>
                        </a:lnSpc>
                        <a:spcBef>
                          <a:spcPts val="600"/>
                        </a:spcBef>
                        <a:spcAft>
                          <a:spcPts val="1000"/>
                        </a:spcAft>
                      </a:pPr>
                      <a:r>
                        <a:rPr lang="nl-BE" sz="1800">
                          <a:solidFill>
                            <a:schemeClr val="tx1"/>
                          </a:solidFill>
                          <a:effectLst/>
                        </a:rPr>
                        <a:t>VI TNWC</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29</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22</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47</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extLst>
                  <a:ext uri="{0D108BD9-81ED-4DB2-BD59-A6C34878D82A}">
                    <a16:rowId xmlns:a16="http://schemas.microsoft.com/office/drawing/2014/main" val="10002"/>
                  </a:ext>
                </a:extLst>
              </a:tr>
              <a:tr h="284982">
                <a:tc>
                  <a:txBody>
                    <a:bodyPr/>
                    <a:lstStyle/>
                    <a:p>
                      <a:pPr>
                        <a:lnSpc>
                          <a:spcPct val="110000"/>
                        </a:lnSpc>
                        <a:spcBef>
                          <a:spcPts val="600"/>
                        </a:spcBef>
                        <a:spcAft>
                          <a:spcPts val="1000"/>
                        </a:spcAft>
                      </a:pPr>
                      <a:r>
                        <a:rPr lang="nl-BE" sz="1800">
                          <a:solidFill>
                            <a:schemeClr val="tx1"/>
                          </a:solidFill>
                          <a:effectLst/>
                        </a:rPr>
                        <a:t>BOSA</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39</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extLst>
                  <a:ext uri="{0D108BD9-81ED-4DB2-BD59-A6C34878D82A}">
                    <a16:rowId xmlns:a16="http://schemas.microsoft.com/office/drawing/2014/main" val="10003"/>
                  </a:ext>
                </a:extLst>
              </a:tr>
              <a:tr h="548273">
                <a:tc>
                  <a:txBody>
                    <a:bodyPr/>
                    <a:lstStyle/>
                    <a:p>
                      <a:pPr>
                        <a:lnSpc>
                          <a:spcPct val="110000"/>
                        </a:lnSpc>
                        <a:spcBef>
                          <a:spcPts val="600"/>
                        </a:spcBef>
                        <a:spcAft>
                          <a:spcPts val="1000"/>
                        </a:spcAft>
                      </a:pPr>
                      <a:r>
                        <a:rPr lang="nl-BE" sz="1800">
                          <a:solidFill>
                            <a:schemeClr val="tx1"/>
                          </a:solidFill>
                          <a:effectLst/>
                        </a:rPr>
                        <a:t>Andere</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37</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60</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65</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26</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24</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8</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19</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33</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extLst>
                  <a:ext uri="{0D108BD9-81ED-4DB2-BD59-A6C34878D82A}">
                    <a16:rowId xmlns:a16="http://schemas.microsoft.com/office/drawing/2014/main" val="10004"/>
                  </a:ext>
                </a:extLst>
              </a:tr>
              <a:tr h="284982">
                <a:tc>
                  <a:txBody>
                    <a:bodyPr/>
                    <a:lstStyle/>
                    <a:p>
                      <a:pPr>
                        <a:lnSpc>
                          <a:spcPct val="110000"/>
                        </a:lnSpc>
                        <a:spcBef>
                          <a:spcPts val="600"/>
                        </a:spcBef>
                        <a:spcAft>
                          <a:spcPts val="1000"/>
                        </a:spcAft>
                      </a:pPr>
                      <a:r>
                        <a:rPr lang="nl-BE" sz="1800">
                          <a:solidFill>
                            <a:schemeClr val="tx1"/>
                          </a:solidFill>
                          <a:effectLst/>
                        </a:rPr>
                        <a:t>Totaal</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60</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66</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a:solidFill>
                            <a:schemeClr val="tx1"/>
                          </a:solidFill>
                          <a:effectLst/>
                        </a:rPr>
                        <a:t>68</a:t>
                      </a:r>
                      <a:endParaRPr lang="nl-BE"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35</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105</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134</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159</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tc>
                  <a:txBody>
                    <a:bodyPr/>
                    <a:lstStyle/>
                    <a:p>
                      <a:pPr>
                        <a:lnSpc>
                          <a:spcPct val="110000"/>
                        </a:lnSpc>
                        <a:spcBef>
                          <a:spcPts val="600"/>
                        </a:spcBef>
                        <a:spcAft>
                          <a:spcPts val="1000"/>
                        </a:spcAft>
                      </a:pPr>
                      <a:r>
                        <a:rPr lang="nl-BE" sz="1800" dirty="0">
                          <a:solidFill>
                            <a:schemeClr val="tx1"/>
                          </a:solidFill>
                          <a:effectLst/>
                        </a:rPr>
                        <a:t>120</a:t>
                      </a:r>
                      <a:endParaRPr lang="nl-BE"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1" marR="51431" marT="0" marB="0"/>
                </a:tc>
                <a:extLst>
                  <a:ext uri="{0D108BD9-81ED-4DB2-BD59-A6C34878D82A}">
                    <a16:rowId xmlns:a16="http://schemas.microsoft.com/office/drawing/2014/main" val="10005"/>
                  </a:ext>
                </a:extLst>
              </a:tr>
            </a:tbl>
          </a:graphicData>
        </a:graphic>
      </p:graphicFrame>
      <p:sp>
        <p:nvSpPr>
          <p:cNvPr id="38987" name="Tijdelijke aanduiding voor voettekst 3">
            <a:extLst>
              <a:ext uri="{FF2B5EF4-FFF2-40B4-BE49-F238E27FC236}">
                <a16:creationId xmlns:a16="http://schemas.microsoft.com/office/drawing/2014/main" id="{0AD03ADD-FD38-DD52-90F6-E223818FCE04}"/>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r>
              <a:rPr lang="en-GB" altLang="nl-BE" sz="1050">
                <a:solidFill>
                  <a:srgbClr val="000000"/>
                </a:solidFill>
              </a:rPr>
              <a:t>Training Disability Management based on NIDMAR</a:t>
            </a:r>
            <a:endParaRPr lang="en-US" altLang="nl-BE" sz="1050">
              <a:solidFill>
                <a:srgbClr val="000000"/>
              </a:solidFill>
            </a:endParaRPr>
          </a:p>
        </p:txBody>
      </p:sp>
      <p:sp>
        <p:nvSpPr>
          <p:cNvPr id="38988" name="Tijdelijke aanduiding voor dianummer 4">
            <a:extLst>
              <a:ext uri="{FF2B5EF4-FFF2-40B4-BE49-F238E27FC236}">
                <a16:creationId xmlns:a16="http://schemas.microsoft.com/office/drawing/2014/main" id="{8E9565D4-8A80-5CD1-1795-B739B168E1EE}"/>
              </a:ext>
            </a:extLst>
          </p:cNvPr>
          <p:cNvSpPr>
            <a:spLocks noGrp="1" noChangeArrowheads="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fld id="{7E5E9A69-476E-2248-95A8-72F440E373B5}" type="slidenum">
              <a:rPr lang="en-US" altLang="en-US" sz="1050">
                <a:solidFill>
                  <a:srgbClr val="000000"/>
                </a:solidFill>
              </a:rPr>
              <a:pPr defTabSz="685800" eaLnBrk="0" hangingPunct="0">
                <a:spcBef>
                  <a:spcPct val="0"/>
                </a:spcBef>
                <a:buFontTx/>
                <a:buNone/>
                <a:defRPr/>
              </a:pPr>
              <a:t>67</a:t>
            </a:fld>
            <a:endParaRPr lang="en-US" altLang="en-US" sz="1050">
              <a:solidFill>
                <a:srgbClr val="0000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el 1">
            <a:extLst>
              <a:ext uri="{FF2B5EF4-FFF2-40B4-BE49-F238E27FC236}">
                <a16:creationId xmlns:a16="http://schemas.microsoft.com/office/drawing/2014/main" id="{A2518190-AAD0-D39D-31C6-524ADD99F11A}"/>
              </a:ext>
            </a:extLst>
          </p:cNvPr>
          <p:cNvSpPr>
            <a:spLocks noGrp="1" noChangeArrowheads="1"/>
          </p:cNvSpPr>
          <p:nvPr>
            <p:ph type="title"/>
          </p:nvPr>
        </p:nvSpPr>
        <p:spPr/>
        <p:txBody>
          <a:bodyPr/>
          <a:lstStyle/>
          <a:p>
            <a:r>
              <a:rPr lang="en-US" altLang="en-US"/>
              <a:t>Implementatie van het DM-programma in België/ Mettre en oeuvre du programme DM en Belgique</a:t>
            </a:r>
            <a:endParaRPr lang="nl-BE" altLang="nl-BE"/>
          </a:p>
        </p:txBody>
      </p:sp>
      <p:graphicFrame>
        <p:nvGraphicFramePr>
          <p:cNvPr id="6" name="Tijdelijke aanduiding voor inhoud 5">
            <a:extLst>
              <a:ext uri="{FF2B5EF4-FFF2-40B4-BE49-F238E27FC236}">
                <a16:creationId xmlns:a16="http://schemas.microsoft.com/office/drawing/2014/main" id="{8E1973A4-C0D1-0BEC-2B13-05AEEBF72146}"/>
              </a:ext>
            </a:extLst>
          </p:cNvPr>
          <p:cNvGraphicFramePr>
            <a:graphicFrameLocks noGrp="1"/>
          </p:cNvGraphicFramePr>
          <p:nvPr>
            <p:ph idx="1"/>
          </p:nvPr>
        </p:nvGraphicFramePr>
        <p:xfrm>
          <a:off x="736600" y="1905000"/>
          <a:ext cx="7777163" cy="3598863"/>
        </p:xfrm>
        <a:graphic>
          <a:graphicData uri="http://schemas.openxmlformats.org/drawingml/2006/table">
            <a:tbl>
              <a:tblPr firstRow="1" firstCol="1">
                <a:tableStyleId>{5C22544A-7EE6-4342-B048-85BDC9FD1C3A}</a:tableStyleId>
              </a:tblPr>
              <a:tblGrid>
                <a:gridCol w="2368088">
                  <a:extLst>
                    <a:ext uri="{9D8B030D-6E8A-4147-A177-3AD203B41FA5}">
                      <a16:colId xmlns:a16="http://schemas.microsoft.com/office/drawing/2014/main" val="20000"/>
                    </a:ext>
                  </a:extLst>
                </a:gridCol>
                <a:gridCol w="1520493">
                  <a:extLst>
                    <a:ext uri="{9D8B030D-6E8A-4147-A177-3AD203B41FA5}">
                      <a16:colId xmlns:a16="http://schemas.microsoft.com/office/drawing/2014/main" val="20001"/>
                    </a:ext>
                  </a:extLst>
                </a:gridCol>
                <a:gridCol w="1944291">
                  <a:extLst>
                    <a:ext uri="{9D8B030D-6E8A-4147-A177-3AD203B41FA5}">
                      <a16:colId xmlns:a16="http://schemas.microsoft.com/office/drawing/2014/main" val="20002"/>
                    </a:ext>
                  </a:extLst>
                </a:gridCol>
                <a:gridCol w="1944291">
                  <a:extLst>
                    <a:ext uri="{9D8B030D-6E8A-4147-A177-3AD203B41FA5}">
                      <a16:colId xmlns:a16="http://schemas.microsoft.com/office/drawing/2014/main" val="20003"/>
                    </a:ext>
                  </a:extLst>
                </a:gridCol>
              </a:tblGrid>
              <a:tr h="237394">
                <a:tc gridSpan="4">
                  <a:txBody>
                    <a:bodyPr/>
                    <a:lstStyle/>
                    <a:p>
                      <a:pPr>
                        <a:lnSpc>
                          <a:spcPct val="110000"/>
                        </a:lnSpc>
                        <a:spcBef>
                          <a:spcPts val="600"/>
                        </a:spcBef>
                        <a:spcAft>
                          <a:spcPts val="1000"/>
                        </a:spcAft>
                      </a:pPr>
                      <a:r>
                        <a:rPr lang="nl-BE" sz="1500">
                          <a:solidFill>
                            <a:schemeClr val="tx1"/>
                          </a:solidFill>
                          <a:effectLst/>
                        </a:rPr>
                        <a:t>2023</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10000"/>
                  </a:ext>
                </a:extLst>
              </a:tr>
              <a:tr h="237394">
                <a:tc>
                  <a:txBody>
                    <a:bodyPr/>
                    <a:lstStyle/>
                    <a:p>
                      <a:pPr>
                        <a:lnSpc>
                          <a:spcPct val="110000"/>
                        </a:lnSpc>
                        <a:spcBef>
                          <a:spcPts val="600"/>
                        </a:spcBef>
                        <a:spcAft>
                          <a:spcPts val="1000"/>
                        </a:spcAft>
                      </a:pPr>
                      <a:r>
                        <a:rPr lang="nl-BE" sz="1500">
                          <a:solidFill>
                            <a:schemeClr val="tx1"/>
                          </a:solidFill>
                          <a:effectLst/>
                        </a:rPr>
                        <a:t>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Totaal</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extLst>
                  <a:ext uri="{0D108BD9-81ED-4DB2-BD59-A6C34878D82A}">
                    <a16:rowId xmlns:a16="http://schemas.microsoft.com/office/drawing/2014/main" val="10001"/>
                  </a:ext>
                </a:extLst>
              </a:tr>
              <a:tr h="237394">
                <a:tc rowSpan="2">
                  <a:txBody>
                    <a:bodyPr/>
                    <a:lstStyle/>
                    <a:p>
                      <a:pPr>
                        <a:lnSpc>
                          <a:spcPct val="110000"/>
                        </a:lnSpc>
                        <a:spcBef>
                          <a:spcPts val="600"/>
                        </a:spcBef>
                        <a:spcAft>
                          <a:spcPts val="1000"/>
                        </a:spcAft>
                      </a:pPr>
                      <a:r>
                        <a:rPr lang="nl-BE" sz="1500">
                          <a:solidFill>
                            <a:schemeClr val="tx1"/>
                          </a:solidFill>
                          <a:effectLst/>
                        </a:rPr>
                        <a:t>Aantal deelnemers opleiding</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VI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140</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rowSpan="2">
                  <a:txBody>
                    <a:bodyPr/>
                    <a:lstStyle/>
                    <a:p>
                      <a:pPr>
                        <a:lnSpc>
                          <a:spcPct val="110000"/>
                        </a:lnSpc>
                        <a:spcBef>
                          <a:spcPts val="600"/>
                        </a:spcBef>
                        <a:spcAft>
                          <a:spcPts val="1000"/>
                        </a:spcAft>
                      </a:pPr>
                      <a:r>
                        <a:rPr lang="nl-BE" sz="1500">
                          <a:solidFill>
                            <a:schemeClr val="tx1"/>
                          </a:solidFill>
                          <a:effectLst/>
                        </a:rPr>
                        <a:t>159</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extLst>
                  <a:ext uri="{0D108BD9-81ED-4DB2-BD59-A6C34878D82A}">
                    <a16:rowId xmlns:a16="http://schemas.microsoft.com/office/drawing/2014/main" val="10002"/>
                  </a:ext>
                </a:extLst>
              </a:tr>
              <a:tr h="407070">
                <a:tc vMerge="1">
                  <a:txBody>
                    <a:bodyPr/>
                    <a:lstStyle/>
                    <a:p>
                      <a:endParaRPr lang="nl-BE"/>
                    </a:p>
                  </a:txBody>
                  <a:tcPr/>
                </a:tc>
                <a:tc>
                  <a:txBody>
                    <a:bodyPr/>
                    <a:lstStyle/>
                    <a:p>
                      <a:pPr>
                        <a:lnSpc>
                          <a:spcPct val="110000"/>
                        </a:lnSpc>
                        <a:spcBef>
                          <a:spcPts val="600"/>
                        </a:spcBef>
                        <a:spcAft>
                          <a:spcPts val="1000"/>
                        </a:spcAft>
                      </a:pPr>
                      <a:r>
                        <a:rPr lang="nl-BE" sz="1500">
                          <a:solidFill>
                            <a:schemeClr val="tx1"/>
                          </a:solidFill>
                          <a:effectLst/>
                        </a:rPr>
                        <a:t>Niet-VI</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19</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vMerge="1">
                  <a:txBody>
                    <a:bodyPr/>
                    <a:lstStyle/>
                    <a:p>
                      <a:endParaRPr lang="nl-BE"/>
                    </a:p>
                  </a:txBody>
                  <a:tcPr/>
                </a:tc>
                <a:extLst>
                  <a:ext uri="{0D108BD9-81ED-4DB2-BD59-A6C34878D82A}">
                    <a16:rowId xmlns:a16="http://schemas.microsoft.com/office/drawing/2014/main" val="10003"/>
                  </a:ext>
                </a:extLst>
              </a:tr>
              <a:tr h="627109">
                <a:tc>
                  <a:txBody>
                    <a:bodyPr/>
                    <a:lstStyle/>
                    <a:p>
                      <a:pPr>
                        <a:lnSpc>
                          <a:spcPct val="110000"/>
                        </a:lnSpc>
                        <a:spcBef>
                          <a:spcPts val="600"/>
                        </a:spcBef>
                        <a:spcAft>
                          <a:spcPts val="1000"/>
                        </a:spcAft>
                      </a:pPr>
                      <a:r>
                        <a:rPr lang="nl-BE" sz="1500">
                          <a:solidFill>
                            <a:schemeClr val="tx1"/>
                          </a:solidFill>
                          <a:effectLst/>
                        </a:rPr>
                        <a:t>Aantal deelnemers examen</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65</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extLst>
                  <a:ext uri="{0D108BD9-81ED-4DB2-BD59-A6C34878D82A}">
                    <a16:rowId xmlns:a16="http://schemas.microsoft.com/office/drawing/2014/main" val="10004"/>
                  </a:ext>
                </a:extLst>
              </a:tr>
              <a:tr h="237394">
                <a:tc rowSpan="2">
                  <a:txBody>
                    <a:bodyPr/>
                    <a:lstStyle/>
                    <a:p>
                      <a:pPr>
                        <a:lnSpc>
                          <a:spcPct val="110000"/>
                        </a:lnSpc>
                        <a:spcBef>
                          <a:spcPts val="600"/>
                        </a:spcBef>
                        <a:spcAft>
                          <a:spcPts val="1000"/>
                        </a:spcAft>
                      </a:pPr>
                      <a:r>
                        <a:rPr lang="nl-BE" sz="1500">
                          <a:solidFill>
                            <a:schemeClr val="tx1"/>
                          </a:solidFill>
                          <a:effectLst/>
                        </a:rPr>
                        <a:t>Geslaagd examen</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CRTWC</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24</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rowSpan="2">
                  <a:txBody>
                    <a:bodyPr/>
                    <a:lstStyle/>
                    <a:p>
                      <a:pPr>
                        <a:lnSpc>
                          <a:spcPct val="110000"/>
                        </a:lnSpc>
                        <a:spcBef>
                          <a:spcPts val="600"/>
                        </a:spcBef>
                        <a:spcAft>
                          <a:spcPts val="1000"/>
                        </a:spcAft>
                      </a:pPr>
                      <a:r>
                        <a:rPr lang="nl-BE" sz="1500">
                          <a:solidFill>
                            <a:schemeClr val="tx1"/>
                          </a:solidFill>
                          <a:effectLst/>
                        </a:rPr>
                        <a:t>34</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extLst>
                  <a:ext uri="{0D108BD9-81ED-4DB2-BD59-A6C34878D82A}">
                    <a16:rowId xmlns:a16="http://schemas.microsoft.com/office/drawing/2014/main" val="10005"/>
                  </a:ext>
                </a:extLst>
              </a:tr>
              <a:tr h="237394">
                <a:tc vMerge="1">
                  <a:txBody>
                    <a:bodyPr/>
                    <a:lstStyle/>
                    <a:p>
                      <a:endParaRPr lang="nl-BE"/>
                    </a:p>
                  </a:txBody>
                  <a:tcPr/>
                </a:tc>
                <a:tc>
                  <a:txBody>
                    <a:bodyPr/>
                    <a:lstStyle/>
                    <a:p>
                      <a:pPr>
                        <a:lnSpc>
                          <a:spcPct val="110000"/>
                        </a:lnSpc>
                        <a:spcBef>
                          <a:spcPts val="600"/>
                        </a:spcBef>
                        <a:spcAft>
                          <a:spcPts val="1000"/>
                        </a:spcAft>
                      </a:pPr>
                      <a:r>
                        <a:rPr lang="nl-BE" sz="1500">
                          <a:solidFill>
                            <a:schemeClr val="tx1"/>
                          </a:solidFill>
                          <a:effectLst/>
                        </a:rPr>
                        <a:t>CDMP</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10</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vMerge="1">
                  <a:txBody>
                    <a:bodyPr/>
                    <a:lstStyle/>
                    <a:p>
                      <a:endParaRPr lang="nl-BE"/>
                    </a:p>
                  </a:txBody>
                  <a:tcPr/>
                </a:tc>
                <a:extLst>
                  <a:ext uri="{0D108BD9-81ED-4DB2-BD59-A6C34878D82A}">
                    <a16:rowId xmlns:a16="http://schemas.microsoft.com/office/drawing/2014/main" val="10006"/>
                  </a:ext>
                </a:extLst>
              </a:tr>
              <a:tr h="237394">
                <a:tc rowSpan="2">
                  <a:txBody>
                    <a:bodyPr/>
                    <a:lstStyle/>
                    <a:p>
                      <a:pPr>
                        <a:lnSpc>
                          <a:spcPct val="110000"/>
                        </a:lnSpc>
                        <a:spcBef>
                          <a:spcPts val="600"/>
                        </a:spcBef>
                        <a:spcAft>
                          <a:spcPts val="1000"/>
                        </a:spcAft>
                      </a:pPr>
                      <a:r>
                        <a:rPr lang="nl-BE" sz="1500">
                          <a:solidFill>
                            <a:schemeClr val="tx1"/>
                          </a:solidFill>
                          <a:effectLst/>
                        </a:rPr>
                        <a:t>Niet geslaagd examen</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CRTWC</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24</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rowSpan="2">
                  <a:txBody>
                    <a:bodyPr/>
                    <a:lstStyle/>
                    <a:p>
                      <a:pPr>
                        <a:lnSpc>
                          <a:spcPct val="110000"/>
                        </a:lnSpc>
                        <a:spcBef>
                          <a:spcPts val="600"/>
                        </a:spcBef>
                        <a:spcAft>
                          <a:spcPts val="1000"/>
                        </a:spcAft>
                      </a:pPr>
                      <a:r>
                        <a:rPr lang="nl-BE" sz="1500">
                          <a:solidFill>
                            <a:schemeClr val="tx1"/>
                          </a:solidFill>
                          <a:effectLst/>
                        </a:rPr>
                        <a:t>31</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extLst>
                  <a:ext uri="{0D108BD9-81ED-4DB2-BD59-A6C34878D82A}">
                    <a16:rowId xmlns:a16="http://schemas.microsoft.com/office/drawing/2014/main" val="10007"/>
                  </a:ext>
                </a:extLst>
              </a:tr>
              <a:tr h="237394">
                <a:tc vMerge="1">
                  <a:txBody>
                    <a:bodyPr/>
                    <a:lstStyle/>
                    <a:p>
                      <a:endParaRPr lang="nl-BE"/>
                    </a:p>
                  </a:txBody>
                  <a:tcPr/>
                </a:tc>
                <a:tc>
                  <a:txBody>
                    <a:bodyPr/>
                    <a:lstStyle/>
                    <a:p>
                      <a:pPr>
                        <a:lnSpc>
                          <a:spcPct val="110000"/>
                        </a:lnSpc>
                        <a:spcBef>
                          <a:spcPts val="600"/>
                        </a:spcBef>
                        <a:spcAft>
                          <a:spcPts val="1000"/>
                        </a:spcAft>
                      </a:pPr>
                      <a:r>
                        <a:rPr lang="nl-BE" sz="1500">
                          <a:solidFill>
                            <a:schemeClr val="tx1"/>
                          </a:solidFill>
                          <a:effectLst/>
                        </a:rPr>
                        <a:t>CDMP</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7</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vMerge="1">
                  <a:txBody>
                    <a:bodyPr/>
                    <a:lstStyle/>
                    <a:p>
                      <a:endParaRPr lang="nl-BE"/>
                    </a:p>
                  </a:txBody>
                  <a:tcPr/>
                </a:tc>
                <a:extLst>
                  <a:ext uri="{0D108BD9-81ED-4DB2-BD59-A6C34878D82A}">
                    <a16:rowId xmlns:a16="http://schemas.microsoft.com/office/drawing/2014/main" val="10008"/>
                  </a:ext>
                </a:extLst>
              </a:tr>
              <a:tr h="488818">
                <a:tc>
                  <a:txBody>
                    <a:bodyPr/>
                    <a:lstStyle/>
                    <a:p>
                      <a:pPr>
                        <a:lnSpc>
                          <a:spcPct val="110000"/>
                        </a:lnSpc>
                        <a:spcBef>
                          <a:spcPts val="600"/>
                        </a:spcBef>
                        <a:spcAft>
                          <a:spcPts val="1000"/>
                        </a:spcAft>
                      </a:pPr>
                      <a:r>
                        <a:rPr lang="nl-BE" sz="1500">
                          <a:solidFill>
                            <a:schemeClr val="tx1"/>
                          </a:solidFill>
                          <a:effectLst/>
                        </a:rPr>
                        <a:t>Gecertificeerd op 1/4/2023</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108</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extLst>
                  <a:ext uri="{0D108BD9-81ED-4DB2-BD59-A6C34878D82A}">
                    <a16:rowId xmlns:a16="http://schemas.microsoft.com/office/drawing/2014/main" val="10009"/>
                  </a:ext>
                </a:extLst>
              </a:tr>
              <a:tr h="414112">
                <a:tc>
                  <a:txBody>
                    <a:bodyPr/>
                    <a:lstStyle/>
                    <a:p>
                      <a:pPr>
                        <a:lnSpc>
                          <a:spcPct val="110000"/>
                        </a:lnSpc>
                        <a:spcBef>
                          <a:spcPts val="600"/>
                        </a:spcBef>
                        <a:spcAft>
                          <a:spcPts val="1000"/>
                        </a:spcAft>
                      </a:pPr>
                      <a:r>
                        <a:rPr lang="nl-BE" sz="1500">
                          <a:solidFill>
                            <a:schemeClr val="tx1"/>
                          </a:solidFill>
                          <a:effectLst/>
                        </a:rPr>
                        <a:t>Lid alumni op 1/4/2023</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a:solidFill>
                            <a:schemeClr val="tx1"/>
                          </a:solidFill>
                          <a:effectLst/>
                        </a:rPr>
                        <a:t> </a:t>
                      </a:r>
                      <a:endParaRPr lang="nl-BE" sz="15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tc>
                  <a:txBody>
                    <a:bodyPr/>
                    <a:lstStyle/>
                    <a:p>
                      <a:pPr>
                        <a:lnSpc>
                          <a:spcPct val="110000"/>
                        </a:lnSpc>
                        <a:spcBef>
                          <a:spcPts val="600"/>
                        </a:spcBef>
                        <a:spcAft>
                          <a:spcPts val="1000"/>
                        </a:spcAft>
                      </a:pPr>
                      <a:r>
                        <a:rPr lang="nl-BE" sz="1500" dirty="0">
                          <a:solidFill>
                            <a:schemeClr val="tx1"/>
                          </a:solidFill>
                          <a:effectLst/>
                        </a:rPr>
                        <a:t>68</a:t>
                      </a:r>
                      <a:endParaRPr lang="nl-BE" sz="15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1438" marR="51438" marT="0" marB="0"/>
                </a:tc>
                <a:extLst>
                  <a:ext uri="{0D108BD9-81ED-4DB2-BD59-A6C34878D82A}">
                    <a16:rowId xmlns:a16="http://schemas.microsoft.com/office/drawing/2014/main" val="10010"/>
                  </a:ext>
                </a:extLst>
              </a:tr>
            </a:tbl>
          </a:graphicData>
        </a:graphic>
      </p:graphicFrame>
      <p:sp>
        <p:nvSpPr>
          <p:cNvPr id="39992" name="Tijdelijke aanduiding voor voettekst 3">
            <a:extLst>
              <a:ext uri="{FF2B5EF4-FFF2-40B4-BE49-F238E27FC236}">
                <a16:creationId xmlns:a16="http://schemas.microsoft.com/office/drawing/2014/main" id="{06D67BDE-3383-8F03-A467-FEF2FCB99F7F}"/>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r>
              <a:rPr lang="en-GB" altLang="nl-BE" sz="1050">
                <a:solidFill>
                  <a:srgbClr val="000000"/>
                </a:solidFill>
              </a:rPr>
              <a:t>Training Disability Management based on NIDMAR</a:t>
            </a:r>
            <a:endParaRPr lang="en-US" altLang="nl-BE" sz="1050">
              <a:solidFill>
                <a:srgbClr val="000000"/>
              </a:solidFill>
            </a:endParaRPr>
          </a:p>
        </p:txBody>
      </p:sp>
      <p:sp>
        <p:nvSpPr>
          <p:cNvPr id="39993" name="Tijdelijke aanduiding voor dianummer 4">
            <a:extLst>
              <a:ext uri="{FF2B5EF4-FFF2-40B4-BE49-F238E27FC236}">
                <a16:creationId xmlns:a16="http://schemas.microsoft.com/office/drawing/2014/main" id="{6579E3B2-2627-2672-B0F2-58B7323B4CA1}"/>
              </a:ext>
            </a:extLst>
          </p:cNvPr>
          <p:cNvSpPr>
            <a:spLocks noGrp="1" noChangeArrowheads="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fld id="{4002716B-213B-284D-90D5-DEDB31AC2705}" type="slidenum">
              <a:rPr lang="en-US" altLang="en-US" sz="1050">
                <a:solidFill>
                  <a:srgbClr val="000000"/>
                </a:solidFill>
              </a:rPr>
              <a:pPr defTabSz="685800" eaLnBrk="0" hangingPunct="0">
                <a:spcBef>
                  <a:spcPct val="0"/>
                </a:spcBef>
                <a:buFontTx/>
                <a:buNone/>
                <a:defRPr/>
              </a:pPr>
              <a:t>68</a:t>
            </a:fld>
            <a:endParaRPr lang="en-US" altLang="en-US" sz="1050">
              <a:solidFill>
                <a:srgbClr val="0000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2D930ED9-BF44-F34B-670C-1912E6537A75}"/>
              </a:ext>
            </a:extLst>
          </p:cNvPr>
          <p:cNvSpPr>
            <a:spLocks noGrp="1"/>
          </p:cNvSpPr>
          <p:nvPr>
            <p:ph type="ctrTitle"/>
          </p:nvPr>
        </p:nvSpPr>
        <p:spPr>
          <a:xfrm>
            <a:off x="685800" y="2654300"/>
            <a:ext cx="7772400" cy="1403350"/>
          </a:xfrm>
        </p:spPr>
        <p:txBody>
          <a:bodyPr/>
          <a:lstStyle/>
          <a:p>
            <a:pPr>
              <a:defRPr/>
            </a:pPr>
            <a:r>
              <a:rPr lang="nl-BE" altLang="en-US" sz="2700" dirty="0">
                <a:latin typeface="+mn-lt"/>
              </a:rPr>
              <a:t>Voorstelling van de opleiding en wie doet wat?</a:t>
            </a:r>
            <a:br>
              <a:rPr lang="nl-BE" altLang="en-US" sz="2700" dirty="0">
                <a:latin typeface="+mn-lt"/>
              </a:rPr>
            </a:br>
            <a:br>
              <a:rPr lang="nl-BE" altLang="en-US" sz="2700" dirty="0">
                <a:latin typeface="+mn-lt"/>
              </a:rPr>
            </a:br>
            <a:r>
              <a:rPr lang="fr-MC" altLang="en-US" sz="2700" dirty="0">
                <a:latin typeface="+mn-lt"/>
              </a:rPr>
              <a:t>Présentation de la formation et qui fait quoi?</a:t>
            </a:r>
          </a:p>
        </p:txBody>
      </p:sp>
      <p:sp>
        <p:nvSpPr>
          <p:cNvPr id="41987" name="Slide Number Placeholder 2">
            <a:extLst>
              <a:ext uri="{FF2B5EF4-FFF2-40B4-BE49-F238E27FC236}">
                <a16:creationId xmlns:a16="http://schemas.microsoft.com/office/drawing/2014/main" id="{86866C3C-94EB-9240-6609-0353C6BBE7A0}"/>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r>
              <a:rPr lang="en-US" altLang="en-US" sz="750">
                <a:solidFill>
                  <a:srgbClr val="000000"/>
                </a:solidFill>
              </a:rPr>
              <a:t> </a:t>
            </a:r>
          </a:p>
          <a:p>
            <a:pPr defTabSz="685800" eaLnBrk="0" hangingPunct="0">
              <a:spcBef>
                <a:spcPct val="0"/>
              </a:spcBef>
              <a:buFontTx/>
              <a:buNone/>
              <a:defRPr/>
            </a:pPr>
            <a:fld id="{B3E8663B-EFBC-424C-A042-A8AE02AC9F73}" type="slidenum">
              <a:rPr lang="en-US" altLang="en-US" sz="750">
                <a:solidFill>
                  <a:srgbClr val="808080"/>
                </a:solidFill>
              </a:rPr>
              <a:pPr defTabSz="685800" eaLnBrk="0" hangingPunct="0">
                <a:spcBef>
                  <a:spcPct val="0"/>
                </a:spcBef>
                <a:buFontTx/>
                <a:buNone/>
                <a:defRPr/>
              </a:pPr>
              <a:t>69</a:t>
            </a:fld>
            <a:endParaRPr lang="en-US" altLang="en-US" sz="750">
              <a:solidFill>
                <a:srgbClr val="808080"/>
              </a:solidFill>
            </a:endParaRPr>
          </a:p>
        </p:txBody>
      </p:sp>
      <p:sp>
        <p:nvSpPr>
          <p:cNvPr id="41988" name="Footer Placeholder 4">
            <a:extLst>
              <a:ext uri="{FF2B5EF4-FFF2-40B4-BE49-F238E27FC236}">
                <a16:creationId xmlns:a16="http://schemas.microsoft.com/office/drawing/2014/main" id="{FAD2F5CA-4978-DCE9-6F27-3243F8222E7E}"/>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D810206F-4530-60F0-5586-9B220C1C8643}"/>
              </a:ext>
            </a:extLst>
          </p:cNvPr>
          <p:cNvSpPr>
            <a:spLocks noGrp="1" noChangeArrowheads="1"/>
          </p:cNvSpPr>
          <p:nvPr>
            <p:ph type="title"/>
          </p:nvPr>
        </p:nvSpPr>
        <p:spPr/>
        <p:txBody>
          <a:bodyPr/>
          <a:lstStyle/>
          <a:p>
            <a:pPr algn="r"/>
            <a:r>
              <a:rPr lang="en-US" altLang="en-US"/>
              <a:t>De opleiding - La formation </a:t>
            </a:r>
          </a:p>
        </p:txBody>
      </p:sp>
      <p:sp>
        <p:nvSpPr>
          <p:cNvPr id="4099" name="Rectangle 3">
            <a:extLst>
              <a:ext uri="{FF2B5EF4-FFF2-40B4-BE49-F238E27FC236}">
                <a16:creationId xmlns:a16="http://schemas.microsoft.com/office/drawing/2014/main" id="{DC4278BC-AB58-BB4F-ADE7-24DE337E8DC7}"/>
              </a:ext>
            </a:extLst>
          </p:cNvPr>
          <p:cNvSpPr>
            <a:spLocks noGrp="1" noChangeArrowheads="1"/>
          </p:cNvSpPr>
          <p:nvPr>
            <p:ph idx="1"/>
          </p:nvPr>
        </p:nvSpPr>
        <p:spPr>
          <a:xfrm>
            <a:off x="422275" y="1817688"/>
            <a:ext cx="4244975" cy="3603625"/>
          </a:xfrm>
        </p:spPr>
        <p:txBody>
          <a:bodyPr/>
          <a:lstStyle/>
          <a:p>
            <a:pPr eaLnBrk="1" hangingPunct="1">
              <a:spcBef>
                <a:spcPts val="900"/>
              </a:spcBef>
              <a:spcAft>
                <a:spcPts val="450"/>
              </a:spcAft>
              <a:defRPr/>
            </a:pPr>
            <a:r>
              <a:rPr lang="nl-BE" altLang="en-US" sz="1950" b="1" dirty="0">
                <a:cs typeface="Arial" panose="020B0604020202020204" pitchFamily="34" charset="0"/>
              </a:rPr>
              <a:t>Modules</a:t>
            </a:r>
          </a:p>
          <a:p>
            <a:pPr lvl="1" eaLnBrk="1" hangingPunct="1">
              <a:spcBef>
                <a:spcPts val="450"/>
              </a:spcBef>
              <a:defRPr/>
            </a:pPr>
            <a:r>
              <a:rPr lang="nl-BE" altLang="en-US" dirty="0">
                <a:cs typeface="Arial" panose="020B0604020202020204" pitchFamily="34" charset="0"/>
              </a:rPr>
              <a:t>A – Z (26)</a:t>
            </a:r>
          </a:p>
          <a:p>
            <a:pPr lvl="1" eaLnBrk="1" hangingPunct="1">
              <a:spcBef>
                <a:spcPts val="450"/>
              </a:spcBef>
              <a:defRPr/>
            </a:pPr>
            <a:r>
              <a:rPr lang="nl-BE" altLang="en-US" dirty="0">
                <a:cs typeface="Arial" panose="020B0604020202020204" pitchFamily="34" charset="0"/>
              </a:rPr>
              <a:t>Andere volgorde</a:t>
            </a:r>
          </a:p>
          <a:p>
            <a:pPr lvl="1" eaLnBrk="1" hangingPunct="1">
              <a:spcBef>
                <a:spcPts val="450"/>
              </a:spcBef>
              <a:defRPr/>
            </a:pPr>
            <a:r>
              <a:rPr lang="nl-BE" altLang="en-US" dirty="0">
                <a:cs typeface="Arial" panose="020B0604020202020204" pitchFamily="34" charset="0"/>
              </a:rPr>
              <a:t>GHS (1&amp;2)</a:t>
            </a:r>
          </a:p>
          <a:p>
            <a:pPr lvl="1" eaLnBrk="1" hangingPunct="1">
              <a:spcBef>
                <a:spcPts val="450"/>
              </a:spcBef>
              <a:defRPr/>
            </a:pPr>
            <a:r>
              <a:rPr lang="nl-BE" altLang="en-US" dirty="0">
                <a:cs typeface="Arial" panose="020B0604020202020204" pitchFamily="34" charset="0"/>
              </a:rPr>
              <a:t>D1 en D2</a:t>
            </a:r>
          </a:p>
          <a:p>
            <a:pPr eaLnBrk="1" hangingPunct="1">
              <a:spcBef>
                <a:spcPts val="900"/>
              </a:spcBef>
              <a:spcAft>
                <a:spcPts val="450"/>
              </a:spcAft>
              <a:defRPr/>
            </a:pPr>
            <a:r>
              <a:rPr lang="nl-BE" altLang="en-US" sz="1950" b="1" dirty="0">
                <a:cs typeface="Arial" panose="020B0604020202020204" pitchFamily="34" charset="0"/>
              </a:rPr>
              <a:t>Format</a:t>
            </a:r>
            <a:r>
              <a:rPr lang="nl-BE" altLang="en-US" sz="1950" dirty="0">
                <a:cs typeface="Arial" panose="020B0604020202020204" pitchFamily="34" charset="0"/>
              </a:rPr>
              <a:t>: </a:t>
            </a:r>
            <a:r>
              <a:rPr lang="nl-BE" altLang="en-US" sz="1950" dirty="0" err="1">
                <a:cs typeface="Arial" panose="020B0604020202020204" pitchFamily="34" charset="0"/>
              </a:rPr>
              <a:t>onsite</a:t>
            </a:r>
            <a:r>
              <a:rPr lang="nl-BE" altLang="en-US" sz="1950" dirty="0">
                <a:cs typeface="Arial" panose="020B0604020202020204" pitchFamily="34" charset="0"/>
              </a:rPr>
              <a:t> + e-</a:t>
            </a:r>
            <a:r>
              <a:rPr lang="nl-BE" altLang="en-US" sz="1950" dirty="0" err="1">
                <a:cs typeface="Arial" panose="020B0604020202020204" pitchFamily="34" charset="0"/>
              </a:rPr>
              <a:t>learning</a:t>
            </a:r>
            <a:r>
              <a:rPr lang="nl-BE" altLang="en-US" sz="1950" dirty="0">
                <a:cs typeface="Arial" panose="020B0604020202020204" pitchFamily="34" charset="0"/>
              </a:rPr>
              <a:t> (continue beschikbaarheid). </a:t>
            </a:r>
          </a:p>
          <a:p>
            <a:pPr marL="0" indent="0" eaLnBrk="1" hangingPunct="1">
              <a:buFontTx/>
              <a:buNone/>
              <a:defRPr/>
            </a:pPr>
            <a:endParaRPr lang="fr-BE" sz="1350" dirty="0"/>
          </a:p>
          <a:p>
            <a:pPr lvl="1" eaLnBrk="1" hangingPunct="1">
              <a:defRPr/>
            </a:pPr>
            <a:endParaRPr lang="fr-BE" sz="1350" dirty="0"/>
          </a:p>
          <a:p>
            <a:pPr eaLnBrk="1" hangingPunct="1">
              <a:defRPr/>
            </a:pPr>
            <a:endParaRPr lang="fr-BE" sz="1500" dirty="0"/>
          </a:p>
          <a:p>
            <a:pPr eaLnBrk="1" hangingPunct="1">
              <a:defRPr/>
            </a:pPr>
            <a:endParaRPr lang="fr-BE" sz="1500" dirty="0"/>
          </a:p>
          <a:p>
            <a:pPr eaLnBrk="1" hangingPunct="1">
              <a:defRPr/>
            </a:pPr>
            <a:endParaRPr lang="fr-BE" sz="1500" dirty="0"/>
          </a:p>
          <a:p>
            <a:pPr marL="0" indent="0" eaLnBrk="1" hangingPunct="1">
              <a:buFontTx/>
              <a:buNone/>
              <a:defRPr/>
            </a:pPr>
            <a:endParaRPr lang="fr-BE" sz="1500" dirty="0"/>
          </a:p>
          <a:p>
            <a:pPr eaLnBrk="1" hangingPunct="1">
              <a:defRPr/>
            </a:pPr>
            <a:endParaRPr lang="fr-BE" sz="1500" dirty="0"/>
          </a:p>
        </p:txBody>
      </p:sp>
      <p:sp>
        <p:nvSpPr>
          <p:cNvPr id="43012" name="Slide Number Placeholder 3">
            <a:extLst>
              <a:ext uri="{FF2B5EF4-FFF2-40B4-BE49-F238E27FC236}">
                <a16:creationId xmlns:a16="http://schemas.microsoft.com/office/drawing/2014/main" id="{34BE2D4B-21B1-A79F-B961-6C012A1254AB}"/>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endParaRPr>
          </a:p>
          <a:p>
            <a:pPr defTabSz="685800" eaLnBrk="0" hangingPunct="0">
              <a:spcBef>
                <a:spcPct val="0"/>
              </a:spcBef>
              <a:buFontTx/>
              <a:buNone/>
              <a:defRPr/>
            </a:pPr>
            <a:fld id="{37EEEA2B-FCE0-A049-8180-105D8B712677}" type="slidenum">
              <a:rPr lang="en-US" altLang="en-US" sz="750">
                <a:solidFill>
                  <a:srgbClr val="808080"/>
                </a:solidFill>
              </a:rPr>
              <a:pPr defTabSz="685800" eaLnBrk="0" hangingPunct="0">
                <a:spcBef>
                  <a:spcPct val="0"/>
                </a:spcBef>
                <a:buFontTx/>
                <a:buNone/>
                <a:defRPr/>
              </a:pPr>
              <a:t>70</a:t>
            </a:fld>
            <a:endParaRPr lang="en-US" altLang="en-US" sz="750">
              <a:solidFill>
                <a:srgbClr val="808080"/>
              </a:solidFill>
            </a:endParaRPr>
          </a:p>
        </p:txBody>
      </p:sp>
      <p:sp>
        <p:nvSpPr>
          <p:cNvPr id="43013" name="Footer Placeholder 4">
            <a:extLst>
              <a:ext uri="{FF2B5EF4-FFF2-40B4-BE49-F238E27FC236}">
                <a16:creationId xmlns:a16="http://schemas.microsoft.com/office/drawing/2014/main" id="{EF6A0B7A-CFEF-991D-BE79-AD4272918B5D}"/>
              </a:ext>
            </a:extLst>
          </p:cNvPr>
          <p:cNvSpPr txBox="1">
            <a:spLocks/>
          </p:cNvSpPr>
          <p:nvPr/>
        </p:nvSpPr>
        <p:spPr bwMode="auto">
          <a:xfrm>
            <a:off x="3028950" y="5632450"/>
            <a:ext cx="3086100" cy="273050"/>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7" name="Rectangle 3">
            <a:extLst>
              <a:ext uri="{FF2B5EF4-FFF2-40B4-BE49-F238E27FC236}">
                <a16:creationId xmlns:a16="http://schemas.microsoft.com/office/drawing/2014/main" id="{A4D2FAE2-A172-4249-EDC6-9C83C4B04A78}"/>
              </a:ext>
            </a:extLst>
          </p:cNvPr>
          <p:cNvSpPr txBox="1">
            <a:spLocks noChangeArrowheads="1"/>
          </p:cNvSpPr>
          <p:nvPr/>
        </p:nvSpPr>
        <p:spPr bwMode="auto">
          <a:xfrm>
            <a:off x="4745038" y="1836738"/>
            <a:ext cx="4311650" cy="3814762"/>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hangingPunct="1">
              <a:spcBef>
                <a:spcPts val="900"/>
              </a:spcBef>
              <a:spcAft>
                <a:spcPts val="450"/>
              </a:spcAft>
              <a:defRPr/>
            </a:pPr>
            <a:r>
              <a:rPr lang="nl-BE" altLang="en-US" sz="1950" b="1" dirty="0">
                <a:solidFill>
                  <a:srgbClr val="000000"/>
                </a:solidFill>
                <a:cs typeface="Arial" panose="020B0604020202020204" pitchFamily="34" charset="0"/>
              </a:rPr>
              <a:t>Modules</a:t>
            </a:r>
          </a:p>
          <a:p>
            <a:pPr marL="557213" lvl="1" indent="-214313" defTabSz="685800" eaLnBrk="1" hangingPunct="1">
              <a:spcBef>
                <a:spcPts val="450"/>
              </a:spcBef>
              <a:defRPr/>
            </a:pPr>
            <a:r>
              <a:rPr lang="nl-BE" altLang="en-US" sz="1800" dirty="0">
                <a:solidFill>
                  <a:srgbClr val="000000"/>
                </a:solidFill>
                <a:cs typeface="Arial" panose="020B0604020202020204" pitchFamily="34" charset="0"/>
              </a:rPr>
              <a:t>A – Z</a:t>
            </a:r>
          </a:p>
          <a:p>
            <a:pPr marL="557213" lvl="1" indent="-214313" defTabSz="685800" eaLnBrk="1" hangingPunct="1">
              <a:spcBef>
                <a:spcPts val="450"/>
              </a:spcBef>
              <a:defRPr/>
            </a:pPr>
            <a:r>
              <a:rPr lang="nl-BE" altLang="en-US" sz="1800" dirty="0" err="1">
                <a:solidFill>
                  <a:srgbClr val="000000"/>
                </a:solidFill>
                <a:cs typeface="Arial" panose="020B0604020202020204" pitchFamily="34" charset="0"/>
              </a:rPr>
              <a:t>Ordre</a:t>
            </a:r>
            <a:r>
              <a:rPr lang="nl-BE" altLang="en-US" sz="1800" dirty="0">
                <a:solidFill>
                  <a:srgbClr val="000000"/>
                </a:solidFill>
                <a:cs typeface="Arial" panose="020B0604020202020204" pitchFamily="34" charset="0"/>
              </a:rPr>
              <a:t> différent</a:t>
            </a:r>
          </a:p>
          <a:p>
            <a:pPr marL="557213" lvl="1" indent="-214313" defTabSz="685800" eaLnBrk="1" hangingPunct="1">
              <a:spcBef>
                <a:spcPts val="450"/>
              </a:spcBef>
              <a:defRPr/>
            </a:pPr>
            <a:r>
              <a:rPr lang="nl-BE" altLang="en-US" sz="1800" dirty="0">
                <a:solidFill>
                  <a:srgbClr val="000000"/>
                </a:solidFill>
                <a:cs typeface="Arial" panose="020B0604020202020204" pitchFamily="34" charset="0"/>
              </a:rPr>
              <a:t>GHS (1&amp;2)</a:t>
            </a:r>
          </a:p>
          <a:p>
            <a:pPr marL="557213" lvl="1" indent="-214313" defTabSz="685800" eaLnBrk="1" hangingPunct="1">
              <a:spcBef>
                <a:spcPts val="450"/>
              </a:spcBef>
              <a:defRPr/>
            </a:pPr>
            <a:r>
              <a:rPr lang="nl-BE" altLang="en-US" sz="1800" dirty="0">
                <a:solidFill>
                  <a:srgbClr val="000000"/>
                </a:solidFill>
                <a:cs typeface="Arial" panose="020B0604020202020204" pitchFamily="34" charset="0"/>
              </a:rPr>
              <a:t>D1 et D2</a:t>
            </a:r>
          </a:p>
          <a:p>
            <a:pPr marL="257175" indent="-257175" defTabSz="685800" eaLnBrk="1" hangingPunct="1">
              <a:spcBef>
                <a:spcPts val="900"/>
              </a:spcBef>
              <a:spcAft>
                <a:spcPts val="450"/>
              </a:spcAft>
              <a:defRPr/>
            </a:pPr>
            <a:r>
              <a:rPr lang="nl-BE" altLang="en-US" sz="1950" b="1" dirty="0">
                <a:solidFill>
                  <a:srgbClr val="000000"/>
                </a:solidFill>
                <a:cs typeface="Arial" panose="020B0604020202020204" pitchFamily="34" charset="0"/>
              </a:rPr>
              <a:t>Format</a:t>
            </a:r>
            <a:r>
              <a:rPr lang="nl-BE" altLang="en-US" sz="1950" dirty="0">
                <a:solidFill>
                  <a:srgbClr val="000000"/>
                </a:solidFill>
                <a:cs typeface="Arial" panose="020B0604020202020204" pitchFamily="34" charset="0"/>
              </a:rPr>
              <a:t>: </a:t>
            </a:r>
            <a:r>
              <a:rPr lang="fr-BE" altLang="en-US" sz="1950" dirty="0">
                <a:solidFill>
                  <a:srgbClr val="000000"/>
                </a:solidFill>
                <a:cs typeface="Arial" panose="020B0604020202020204" pitchFamily="34" charset="0"/>
              </a:rPr>
              <a:t>sur site + e-learning (disponibilité continue). </a:t>
            </a:r>
          </a:p>
          <a:p>
            <a:pPr marL="0" indent="0" defTabSz="685800" eaLnBrk="1" hangingPunct="1">
              <a:spcBef>
                <a:spcPts val="900"/>
              </a:spcBef>
              <a:spcAft>
                <a:spcPts val="450"/>
              </a:spcAft>
              <a:buFontTx/>
              <a:buNone/>
              <a:defRPr/>
            </a:pPr>
            <a:endParaRPr lang="fr-BE" altLang="en-US" sz="1950" dirty="0">
              <a:solidFill>
                <a:srgbClr val="000000"/>
              </a:solidFill>
              <a:cs typeface="Arial" panose="020B0604020202020204" pitchFamily="34" charset="0"/>
            </a:endParaRPr>
          </a:p>
          <a:p>
            <a:pPr marL="342900" lvl="1" indent="0" defTabSz="685800" eaLnBrk="1" hangingPunct="1">
              <a:buFontTx/>
              <a:buNone/>
              <a:defRPr/>
            </a:pPr>
            <a:endParaRPr lang="fr-BE" sz="1800" kern="0" dirty="0">
              <a:solidFill>
                <a:srgbClr val="000000"/>
              </a:solidFill>
            </a:endParaRPr>
          </a:p>
          <a:p>
            <a:pPr marL="257175" indent="-257175" defTabSz="685800" eaLnBrk="1" hangingPunct="1">
              <a:defRPr/>
            </a:pPr>
            <a:endParaRPr lang="fr-BE" sz="1350" kern="0" dirty="0">
              <a:solidFill>
                <a:srgbClr val="000000"/>
              </a:solidFill>
            </a:endParaRPr>
          </a:p>
          <a:p>
            <a:pPr marL="557213" lvl="1" indent="-214313" defTabSz="685800" eaLnBrk="1" hangingPunct="1">
              <a:defRPr/>
            </a:pPr>
            <a:endParaRPr lang="fr-BE" sz="1350" kern="0" dirty="0">
              <a:solidFill>
                <a:srgbClr val="000000"/>
              </a:solidFill>
            </a:endParaRPr>
          </a:p>
          <a:p>
            <a:pPr marL="257175" indent="-257175" defTabSz="685800" eaLnBrk="1" hangingPunct="1">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a:p>
            <a:pPr marL="0" indent="0" defTabSz="685800" eaLnBrk="1" hangingPunct="1">
              <a:buFontTx/>
              <a:buNone/>
              <a:defRPr/>
            </a:pPr>
            <a:endParaRPr lang="fr-BE" sz="1500" kern="0" dirty="0">
              <a:solidFill>
                <a:srgbClr val="000000"/>
              </a:solidFill>
            </a:endParaRPr>
          </a:p>
          <a:p>
            <a:pPr marL="257175" indent="-257175" defTabSz="685800" eaLnBrk="1" hangingPunct="1">
              <a:defRPr/>
            </a:pPr>
            <a:endParaRPr lang="fr-BE" sz="1500" kern="0" dirty="0">
              <a:solidFill>
                <a:srgbClr val="000000"/>
              </a:solidFill>
            </a:endParaRPr>
          </a:p>
        </p:txBody>
      </p:sp>
    </p:spTree>
  </p:cSld>
  <p:clrMapOvr>
    <a:masterClrMapping/>
  </p:clrMapOvr>
  <p:transition spd="slow" advTm="37862"/>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2CDCD18-FFAE-7B65-5910-824328066863}"/>
              </a:ext>
            </a:extLst>
          </p:cNvPr>
          <p:cNvGraphicFramePr/>
          <p:nvPr/>
        </p:nvGraphicFramePr>
        <p:xfrm>
          <a:off x="1385646" y="1268760"/>
          <a:ext cx="6372708" cy="4482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9267" name="Title 4">
            <a:extLst>
              <a:ext uri="{FF2B5EF4-FFF2-40B4-BE49-F238E27FC236}">
                <a16:creationId xmlns:a16="http://schemas.microsoft.com/office/drawing/2014/main" id="{65FA20E4-F660-CF36-66B6-54E858A2A0E0}"/>
              </a:ext>
            </a:extLst>
          </p:cNvPr>
          <p:cNvSpPr>
            <a:spLocks noGrp="1" noChangeArrowheads="1"/>
          </p:cNvSpPr>
          <p:nvPr>
            <p:ph type="title"/>
          </p:nvPr>
        </p:nvSpPr>
        <p:spPr/>
        <p:txBody>
          <a:bodyPr/>
          <a:lstStyle/>
          <a:p>
            <a:pPr algn="r"/>
            <a:r>
              <a:rPr lang="nl-BE" altLang="en-US" sz="2100">
                <a:latin typeface="Arial" panose="020B0604020202020204" pitchFamily="34" charset="0"/>
                <a:cs typeface="Arial" panose="020B0604020202020204" pitchFamily="34" charset="0"/>
              </a:rPr>
              <a:t>Overzicht DM-modules – Aperçu des modules DM </a:t>
            </a:r>
            <a:br>
              <a:rPr lang="nl-BE" altLang="en-US" sz="2100">
                <a:latin typeface="Arial" panose="020B0604020202020204" pitchFamily="34" charset="0"/>
                <a:cs typeface="Arial" panose="020B0604020202020204" pitchFamily="34" charset="0"/>
              </a:rPr>
            </a:br>
            <a:endParaRPr lang="nl-BE" altLang="en-US" sz="2100">
              <a:latin typeface="Arial" panose="020B0604020202020204" pitchFamily="34" charset="0"/>
              <a:cs typeface="Arial" panose="020B0604020202020204" pitchFamily="34" charset="0"/>
            </a:endParaRPr>
          </a:p>
        </p:txBody>
      </p:sp>
      <p:sp>
        <p:nvSpPr>
          <p:cNvPr id="45060" name="Footer Placeholder 1">
            <a:extLst>
              <a:ext uri="{FF2B5EF4-FFF2-40B4-BE49-F238E27FC236}">
                <a16:creationId xmlns:a16="http://schemas.microsoft.com/office/drawing/2014/main" id="{E69856DB-0E76-DBBE-CCB2-8568FC0D8AA6}"/>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00000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
        <p:nvSpPr>
          <p:cNvPr id="45061" name="Slide Number Placeholder 2">
            <a:extLst>
              <a:ext uri="{FF2B5EF4-FFF2-40B4-BE49-F238E27FC236}">
                <a16:creationId xmlns:a16="http://schemas.microsoft.com/office/drawing/2014/main" id="{356F7892-E8CD-CB85-5E21-3778157C3BCD}"/>
              </a:ext>
            </a:extLst>
          </p:cNvPr>
          <p:cNvSpPr>
            <a:spLocks noGrp="1" noChangeArrowheads="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r>
              <a:rPr lang="en-US" altLang="en-US" sz="750">
                <a:solidFill>
                  <a:srgbClr val="000000"/>
                </a:solidFill>
              </a:rPr>
              <a:t> </a:t>
            </a:r>
          </a:p>
          <a:p>
            <a:pPr defTabSz="685800" eaLnBrk="0" hangingPunct="0">
              <a:spcBef>
                <a:spcPct val="0"/>
              </a:spcBef>
              <a:buFontTx/>
              <a:buNone/>
              <a:defRPr/>
            </a:pPr>
            <a:fld id="{4A76BE4C-74B2-2843-94C7-646434B243DF}" type="slidenum">
              <a:rPr lang="en-US" altLang="en-US" sz="750">
                <a:solidFill>
                  <a:srgbClr val="808080"/>
                </a:solidFill>
              </a:rPr>
              <a:pPr defTabSz="685800" eaLnBrk="0" hangingPunct="0">
                <a:spcBef>
                  <a:spcPct val="0"/>
                </a:spcBef>
                <a:buFontTx/>
                <a:buNone/>
                <a:defRPr/>
              </a:pPr>
              <a:t>71</a:t>
            </a:fld>
            <a:endParaRPr lang="en-US" altLang="en-US" sz="750">
              <a:solidFill>
                <a:srgbClr val="80808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4">
            <a:extLst>
              <a:ext uri="{FF2B5EF4-FFF2-40B4-BE49-F238E27FC236}">
                <a16:creationId xmlns:a16="http://schemas.microsoft.com/office/drawing/2014/main" id="{328D2A1D-890E-8DA9-F875-64963B92D185}"/>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nl-BE" sz="750">
              <a:solidFill>
                <a:srgbClr val="898989"/>
              </a:solidFill>
            </a:endParaRPr>
          </a:p>
          <a:p>
            <a:pPr defTabSz="685800" eaLnBrk="0" hangingPunct="0">
              <a:spcBef>
                <a:spcPct val="0"/>
              </a:spcBef>
              <a:buFontTx/>
              <a:buNone/>
              <a:defRPr/>
            </a:pPr>
            <a:fld id="{3CE1E237-3950-1F4F-8730-10883A368033}" type="slidenum">
              <a:rPr lang="en-US" altLang="nl-BE" sz="750">
                <a:solidFill>
                  <a:srgbClr val="898989"/>
                </a:solidFill>
              </a:rPr>
              <a:pPr defTabSz="685800" eaLnBrk="0" hangingPunct="0">
                <a:spcBef>
                  <a:spcPct val="0"/>
                </a:spcBef>
                <a:buFontTx/>
                <a:buNone/>
                <a:defRPr/>
              </a:pPr>
              <a:t>72</a:t>
            </a:fld>
            <a:endParaRPr lang="en-US" altLang="nl-BE" sz="750">
              <a:solidFill>
                <a:srgbClr val="898989"/>
              </a:solidFill>
            </a:endParaRPr>
          </a:p>
        </p:txBody>
      </p:sp>
      <p:sp>
        <p:nvSpPr>
          <p:cNvPr id="141315" name="TextBox 6">
            <a:extLst>
              <a:ext uri="{FF2B5EF4-FFF2-40B4-BE49-F238E27FC236}">
                <a16:creationId xmlns:a16="http://schemas.microsoft.com/office/drawing/2014/main" id="{23ACC754-2378-60CF-30BD-49FF74C12A16}"/>
              </a:ext>
            </a:extLst>
          </p:cNvPr>
          <p:cNvSpPr txBox="1">
            <a:spLocks noChangeArrowheads="1"/>
          </p:cNvSpPr>
          <p:nvPr/>
        </p:nvSpPr>
        <p:spPr bwMode="auto">
          <a:xfrm>
            <a:off x="246063" y="1852613"/>
            <a:ext cx="4284662"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14313" indent="-214313" defTabSz="685800">
              <a:spcBef>
                <a:spcPct val="20000"/>
              </a:spcBef>
              <a:buChar char="•"/>
              <a:defRPr sz="1900">
                <a:solidFill>
                  <a:schemeClr val="tx1"/>
                </a:solidFill>
                <a:latin typeface="Arial" panose="020B0604020202020204" pitchFamily="34" charset="0"/>
              </a:defRPr>
            </a:lvl1pPr>
            <a:lvl2pPr marL="557213" indent="-214313" defTabSz="685800">
              <a:spcBef>
                <a:spcPct val="20000"/>
              </a:spcBef>
              <a:buChar char="–"/>
              <a:defRPr>
                <a:solidFill>
                  <a:schemeClr val="tx1"/>
                </a:solidFill>
                <a:latin typeface="Arial" panose="020B0604020202020204" pitchFamily="34" charset="0"/>
              </a:defRPr>
            </a:lvl2pPr>
            <a:lvl3pPr marL="1143000" indent="-228600" defTabSz="685800">
              <a:spcBef>
                <a:spcPct val="20000"/>
              </a:spcBef>
              <a:buChar char="•"/>
              <a:defRPr sz="1600">
                <a:solidFill>
                  <a:schemeClr val="tx1"/>
                </a:solidFill>
                <a:latin typeface="Arial" panose="020B0604020202020204" pitchFamily="34" charset="0"/>
              </a:defRPr>
            </a:lvl3pPr>
            <a:lvl4pPr marL="1600200" indent="-228600" defTabSz="685800">
              <a:spcBef>
                <a:spcPct val="20000"/>
              </a:spcBef>
              <a:buChar char="–"/>
              <a:defRPr sz="1500">
                <a:solidFill>
                  <a:schemeClr val="tx1"/>
                </a:solidFill>
                <a:latin typeface="Arial" panose="020B0604020202020204" pitchFamily="34" charset="0"/>
              </a:defRPr>
            </a:lvl4pPr>
            <a:lvl5pPr marL="2057400" indent="-228600" defTabSz="685800">
              <a:spcBef>
                <a:spcPct val="20000"/>
              </a:spcBef>
              <a:buChar char="»"/>
              <a:defRPr sz="1500">
                <a:solidFill>
                  <a:schemeClr val="tx1"/>
                </a:solidFill>
                <a:latin typeface="Arial" panose="020B0604020202020204" pitchFamily="34" charset="0"/>
              </a:defRPr>
            </a:lvl5pPr>
            <a:lvl6pPr marL="25146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6pPr>
            <a:lvl7pPr marL="29718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7pPr>
            <a:lvl8pPr marL="34290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8pPr>
            <a:lvl9pPr marL="38862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9pPr>
          </a:lstStyle>
          <a:p>
            <a:pPr>
              <a:spcBef>
                <a:spcPts val="450"/>
              </a:spcBef>
            </a:pPr>
            <a:endParaRPr lang="nl-BE" altLang="en-US" sz="1800">
              <a:solidFill>
                <a:srgbClr val="000000"/>
              </a:solidFill>
            </a:endParaRPr>
          </a:p>
          <a:p>
            <a:pPr>
              <a:spcBef>
                <a:spcPts val="450"/>
              </a:spcBef>
            </a:pPr>
            <a:r>
              <a:rPr lang="nl-BE" altLang="en-US" sz="1800">
                <a:solidFill>
                  <a:srgbClr val="000000"/>
                </a:solidFill>
              </a:rPr>
              <a:t>E-learning is </a:t>
            </a:r>
            <a:r>
              <a:rPr lang="nl-BE" altLang="en-US" sz="1800" b="1">
                <a:solidFill>
                  <a:srgbClr val="000000"/>
                </a:solidFill>
              </a:rPr>
              <a:t>niet hetzelfde </a:t>
            </a:r>
            <a:r>
              <a:rPr lang="nl-BE" altLang="en-US" sz="1800">
                <a:solidFill>
                  <a:srgbClr val="000000"/>
                </a:solidFill>
              </a:rPr>
              <a:t>als online-opleiding (ZOOM, teams): module wordt via </a:t>
            </a:r>
            <a:r>
              <a:rPr lang="nl-BE" altLang="en-US" sz="1800" b="1">
                <a:solidFill>
                  <a:srgbClr val="000000"/>
                </a:solidFill>
              </a:rPr>
              <a:t>zelfstudie</a:t>
            </a:r>
            <a:r>
              <a:rPr lang="nl-BE" altLang="en-US" sz="1800">
                <a:solidFill>
                  <a:srgbClr val="000000"/>
                </a:solidFill>
              </a:rPr>
              <a:t> verwerkt</a:t>
            </a:r>
          </a:p>
          <a:p>
            <a:pPr>
              <a:spcBef>
                <a:spcPts val="900"/>
              </a:spcBef>
            </a:pPr>
            <a:r>
              <a:rPr lang="nl-BE" altLang="en-US" sz="1800">
                <a:solidFill>
                  <a:srgbClr val="000000"/>
                </a:solidFill>
              </a:rPr>
              <a:t>Doel: </a:t>
            </a:r>
          </a:p>
          <a:p>
            <a:pPr lvl="1">
              <a:spcBef>
                <a:spcPts val="450"/>
              </a:spcBef>
              <a:buFont typeface="Arial" panose="020B0604020202020204" pitchFamily="34" charset="0"/>
              <a:buChar char="•"/>
            </a:pPr>
            <a:r>
              <a:rPr lang="nl-BE" altLang="en-US" sz="1500" b="1">
                <a:solidFill>
                  <a:srgbClr val="000000"/>
                </a:solidFill>
              </a:rPr>
              <a:t>Afwisseling</a:t>
            </a:r>
            <a:r>
              <a:rPr lang="nl-BE" altLang="en-US" sz="1500">
                <a:solidFill>
                  <a:srgbClr val="000000"/>
                </a:solidFill>
              </a:rPr>
              <a:t> onsite modules en zelfstudie-modules – niet meer nodig om 26x naar </a:t>
            </a:r>
            <a:r>
              <a:rPr lang="nl-BE" altLang="en-US" sz="1500" b="1">
                <a:solidFill>
                  <a:srgbClr val="000000"/>
                </a:solidFill>
              </a:rPr>
              <a:t>Brussel </a:t>
            </a:r>
            <a:r>
              <a:rPr lang="nl-BE" altLang="en-US" sz="1500">
                <a:solidFill>
                  <a:srgbClr val="000000"/>
                </a:solidFill>
              </a:rPr>
              <a:t>te komen</a:t>
            </a:r>
          </a:p>
          <a:p>
            <a:pPr lvl="1">
              <a:spcBef>
                <a:spcPts val="450"/>
              </a:spcBef>
              <a:buFont typeface="Arial" panose="020B0604020202020204" pitchFamily="34" charset="0"/>
              <a:buChar char="•"/>
            </a:pPr>
            <a:r>
              <a:rPr lang="nl-BE" altLang="en-US" sz="1500">
                <a:solidFill>
                  <a:srgbClr val="000000"/>
                </a:solidFill>
              </a:rPr>
              <a:t>Studenten doorlopen module op moment dat </a:t>
            </a:r>
            <a:r>
              <a:rPr lang="nl-BE" altLang="en-US" sz="1500" b="1">
                <a:solidFill>
                  <a:srgbClr val="000000"/>
                </a:solidFill>
              </a:rPr>
              <a:t>hen best past  </a:t>
            </a:r>
          </a:p>
        </p:txBody>
      </p:sp>
      <p:pic>
        <p:nvPicPr>
          <p:cNvPr id="141316" name="Picture 7">
            <a:extLst>
              <a:ext uri="{FF2B5EF4-FFF2-40B4-BE49-F238E27FC236}">
                <a16:creationId xmlns:a16="http://schemas.microsoft.com/office/drawing/2014/main" id="{DBEF5E54-3449-0C03-0B73-48ADEB6B3595}"/>
              </a:ext>
            </a:extLst>
          </p:cNvPr>
          <p:cNvPicPr>
            <a:picLocks noChangeAspect="1"/>
          </p:cNvPicPr>
          <p:nvPr/>
        </p:nvPicPr>
        <p:blipFill>
          <a:blip r:embed="rId2">
            <a:extLst>
              <a:ext uri="{28A0092B-C50C-407E-A947-70E740481C1C}">
                <a14:useLocalDpi xmlns:a14="http://schemas.microsoft.com/office/drawing/2010/main" val="0"/>
              </a:ext>
            </a:extLst>
          </a:blip>
          <a:srcRect l="29604"/>
          <a:stretch>
            <a:fillRect/>
          </a:stretch>
        </p:blipFill>
        <p:spPr bwMode="auto">
          <a:xfrm>
            <a:off x="2979738" y="906463"/>
            <a:ext cx="3338512"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Box 6">
            <a:extLst>
              <a:ext uri="{FF2B5EF4-FFF2-40B4-BE49-F238E27FC236}">
                <a16:creationId xmlns:a16="http://schemas.microsoft.com/office/drawing/2014/main" id="{A307809E-A073-2270-D2B5-3E48508FEAA0}"/>
              </a:ext>
            </a:extLst>
          </p:cNvPr>
          <p:cNvSpPr txBox="1">
            <a:spLocks noChangeArrowheads="1"/>
          </p:cNvSpPr>
          <p:nvPr/>
        </p:nvSpPr>
        <p:spPr bwMode="auto">
          <a:xfrm>
            <a:off x="4664075" y="1865313"/>
            <a:ext cx="4340225" cy="3608387"/>
          </a:xfrm>
          <a:prstGeom prst="rect">
            <a:avLst/>
          </a:prstGeom>
          <a:noFill/>
          <a:ln>
            <a:noFill/>
          </a:ln>
        </p:spPr>
        <p:txBody>
          <a:bodyPr>
            <a:spAutoFit/>
          </a:bodyPr>
          <a:lstStyle>
            <a:lvl1pPr marL="285750" indent="-285750">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214313" indent="-214313" defTabSz="685800">
              <a:spcBef>
                <a:spcPts val="450"/>
              </a:spcBef>
              <a:defRPr/>
            </a:pPr>
            <a:endParaRPr lang="nl-BE" altLang="en-US" sz="1800" dirty="0">
              <a:solidFill>
                <a:srgbClr val="000000"/>
              </a:solidFill>
            </a:endParaRPr>
          </a:p>
          <a:p>
            <a:pPr marL="214313" indent="-214313" defTabSz="685800">
              <a:spcBef>
                <a:spcPts val="450"/>
              </a:spcBef>
              <a:defRPr/>
            </a:pPr>
            <a:r>
              <a:rPr lang="fr-BE" altLang="en-US" sz="1800" dirty="0">
                <a:solidFill>
                  <a:srgbClr val="000000"/>
                </a:solidFill>
              </a:rPr>
              <a:t>L’e-learning </a:t>
            </a:r>
            <a:r>
              <a:rPr lang="fr-BE" altLang="en-US" sz="1800" b="1" dirty="0">
                <a:solidFill>
                  <a:srgbClr val="000000"/>
                </a:solidFill>
              </a:rPr>
              <a:t>n’est pas la même chose </a:t>
            </a:r>
            <a:r>
              <a:rPr lang="fr-BE" altLang="en-US" sz="1800" dirty="0">
                <a:solidFill>
                  <a:srgbClr val="000000"/>
                </a:solidFill>
              </a:rPr>
              <a:t>que la formation en ligne (ZOOM, Teams) : le module est traité via l’auto-apprentissage</a:t>
            </a:r>
          </a:p>
          <a:p>
            <a:pPr marL="214313" indent="-214313" defTabSz="685800">
              <a:spcBef>
                <a:spcPts val="900"/>
              </a:spcBef>
              <a:defRPr/>
            </a:pPr>
            <a:r>
              <a:rPr lang="nl-BE" altLang="en-US" sz="1800" dirty="0">
                <a:solidFill>
                  <a:srgbClr val="000000"/>
                </a:solidFill>
              </a:rPr>
              <a:t>But: </a:t>
            </a:r>
          </a:p>
          <a:p>
            <a:pPr marL="557213" lvl="1" indent="-214313" defTabSz="685800">
              <a:spcBef>
                <a:spcPts val="450"/>
              </a:spcBef>
              <a:buFont typeface="Arial" panose="020B0604020202020204" pitchFamily="34" charset="0"/>
              <a:buChar char="•"/>
              <a:defRPr/>
            </a:pPr>
            <a:r>
              <a:rPr lang="fr-BE" altLang="en-US" sz="1500" dirty="0">
                <a:solidFill>
                  <a:srgbClr val="000000"/>
                </a:solidFill>
              </a:rPr>
              <a:t>Modules</a:t>
            </a:r>
            <a:r>
              <a:rPr lang="fr-BE" altLang="en-US" sz="1500" b="1" dirty="0">
                <a:solidFill>
                  <a:srgbClr val="000000"/>
                </a:solidFill>
              </a:rPr>
              <a:t> variés </a:t>
            </a:r>
            <a:r>
              <a:rPr lang="fr-BE" altLang="en-US" sz="1500" dirty="0">
                <a:solidFill>
                  <a:srgbClr val="000000"/>
                </a:solidFill>
              </a:rPr>
              <a:t>sur place et modules d’auto-apprentissage – plus besoin de venir 26 fois à </a:t>
            </a:r>
            <a:r>
              <a:rPr lang="fr-BE" altLang="en-US" sz="1500" b="1" dirty="0">
                <a:solidFill>
                  <a:srgbClr val="000000"/>
                </a:solidFill>
              </a:rPr>
              <a:t>Bruxelles</a:t>
            </a:r>
          </a:p>
          <a:p>
            <a:pPr marL="557213" lvl="1" indent="-214313" defTabSz="685800">
              <a:spcBef>
                <a:spcPts val="450"/>
              </a:spcBef>
              <a:buFont typeface="Arial" panose="020B0604020202020204" pitchFamily="34" charset="0"/>
              <a:buChar char="•"/>
              <a:defRPr/>
            </a:pPr>
            <a:r>
              <a:rPr lang="fr-BE" altLang="en-US" sz="1500" dirty="0">
                <a:solidFill>
                  <a:srgbClr val="000000"/>
                </a:solidFill>
              </a:rPr>
              <a:t>Les étudiants passent le module à l’heure qui leur </a:t>
            </a:r>
            <a:r>
              <a:rPr lang="fr-BE" altLang="en-US" sz="1500" b="1" dirty="0">
                <a:solidFill>
                  <a:srgbClr val="000000"/>
                </a:solidFill>
              </a:rPr>
              <a:t>convient le mieux </a:t>
            </a:r>
            <a:r>
              <a:rPr lang="nl-BE" altLang="en-US" sz="1500" b="1" dirty="0">
                <a:solidFill>
                  <a:srgbClr val="000000"/>
                </a:solidFill>
              </a:rPr>
              <a:t> </a:t>
            </a:r>
          </a:p>
          <a:p>
            <a:pPr marL="0" indent="0" defTabSz="685800">
              <a:spcBef>
                <a:spcPts val="900"/>
              </a:spcBef>
              <a:buFontTx/>
              <a:buNone/>
              <a:defRPr/>
            </a:pPr>
            <a:endParaRPr lang="fr-BE" altLang="en-US" sz="1800" dirty="0">
              <a:solidFill>
                <a:srgbClr val="000000"/>
              </a:solidFill>
            </a:endParaRPr>
          </a:p>
        </p:txBody>
      </p:sp>
      <p:sp>
        <p:nvSpPr>
          <p:cNvPr id="47110" name="Footer Placeholder 1">
            <a:extLst>
              <a:ext uri="{FF2B5EF4-FFF2-40B4-BE49-F238E27FC236}">
                <a16:creationId xmlns:a16="http://schemas.microsoft.com/office/drawing/2014/main" id="{088E3559-1D48-BAFB-CA19-A64940621C65}"/>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80808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a:extLst>
              <a:ext uri="{FF2B5EF4-FFF2-40B4-BE49-F238E27FC236}">
                <a16:creationId xmlns:a16="http://schemas.microsoft.com/office/drawing/2014/main" id="{7BE885CF-8ACF-C16E-C844-2904CE9E6DB2}"/>
              </a:ext>
            </a:extLst>
          </p:cNvPr>
          <p:cNvSpPr>
            <a:spLocks noGrp="1"/>
          </p:cNvSpPr>
          <p:nvPr>
            <p:ph idx="1"/>
          </p:nvPr>
        </p:nvSpPr>
        <p:spPr>
          <a:xfrm>
            <a:off x="258763" y="2146300"/>
            <a:ext cx="4278312" cy="3395663"/>
          </a:xfrm>
        </p:spPr>
        <p:txBody>
          <a:bodyPr/>
          <a:lstStyle/>
          <a:p>
            <a:pPr marL="0" indent="0">
              <a:spcBef>
                <a:spcPts val="450"/>
              </a:spcBef>
              <a:buFontTx/>
              <a:buNone/>
              <a:defRPr/>
            </a:pPr>
            <a:endParaRPr lang="nl-BE" altLang="en-US" sz="1800" dirty="0">
              <a:cs typeface="Arial" panose="020B0604020202020204" pitchFamily="34" charset="0"/>
            </a:endParaRPr>
          </a:p>
          <a:p>
            <a:pPr>
              <a:spcBef>
                <a:spcPts val="450"/>
              </a:spcBef>
              <a:defRPr/>
            </a:pPr>
            <a:r>
              <a:rPr lang="nl-BE" altLang="en-US" sz="1800" dirty="0">
                <a:cs typeface="Arial" panose="020B0604020202020204" pitchFamily="34" charset="0"/>
              </a:rPr>
              <a:t>De initiële presentatie zit volledig in de e-</a:t>
            </a:r>
            <a:r>
              <a:rPr lang="nl-BE" altLang="en-US" sz="1800" dirty="0" err="1">
                <a:cs typeface="Arial" panose="020B0604020202020204" pitchFamily="34" charset="0"/>
              </a:rPr>
              <a:t>learningmodules</a:t>
            </a:r>
            <a:r>
              <a:rPr lang="nl-BE" altLang="en-US" sz="1800" dirty="0">
                <a:cs typeface="Arial" panose="020B0604020202020204" pitchFamily="34" charset="0"/>
              </a:rPr>
              <a:t> waardoor slides niet meer nodig zijn.                          Syllabi beschikbaar in laatste hoofdstuk. </a:t>
            </a:r>
          </a:p>
          <a:p>
            <a:pPr>
              <a:spcBef>
                <a:spcPts val="450"/>
              </a:spcBef>
              <a:defRPr/>
            </a:pPr>
            <a:r>
              <a:rPr lang="nl-BE" altLang="en-US" sz="1800" dirty="0">
                <a:cs typeface="Arial" panose="020B0604020202020204" pitchFamily="34" charset="0"/>
              </a:rPr>
              <a:t>Toegang tot SOFIA-platform: tot aan examen</a:t>
            </a:r>
          </a:p>
          <a:p>
            <a:pPr>
              <a:spcBef>
                <a:spcPts val="900"/>
              </a:spcBef>
              <a:defRPr/>
            </a:pPr>
            <a:r>
              <a:rPr lang="nl-BE" altLang="en-US" sz="1800" dirty="0">
                <a:cs typeface="Arial" panose="020B0604020202020204" pitchFamily="34" charset="0"/>
              </a:rPr>
              <a:t>Inhoudelijke vragen</a:t>
            </a:r>
          </a:p>
          <a:p>
            <a:pPr lvl="1">
              <a:spcBef>
                <a:spcPts val="900"/>
              </a:spcBef>
              <a:defRPr/>
            </a:pPr>
            <a:r>
              <a:rPr lang="nl-BE" altLang="en-US" sz="1500" dirty="0">
                <a:cs typeface="Arial" panose="020B0604020202020204" pitchFamily="34" charset="0"/>
              </a:rPr>
              <a:t>Mailen naar RIZIV (worden gebundeld, lesgevers worden gecontacteerd indien nodig)</a:t>
            </a:r>
            <a:endParaRPr lang="fr-BE" altLang="en-US" sz="1500" dirty="0"/>
          </a:p>
        </p:txBody>
      </p:sp>
      <p:sp>
        <p:nvSpPr>
          <p:cNvPr id="48131" name="Slide Number Placeholder 4">
            <a:extLst>
              <a:ext uri="{FF2B5EF4-FFF2-40B4-BE49-F238E27FC236}">
                <a16:creationId xmlns:a16="http://schemas.microsoft.com/office/drawing/2014/main" id="{0A4DE590-FC63-690C-927F-55F0938AF97D}"/>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nl-BE" sz="750">
              <a:solidFill>
                <a:srgbClr val="898989"/>
              </a:solidFill>
            </a:endParaRPr>
          </a:p>
          <a:p>
            <a:pPr defTabSz="685800" eaLnBrk="0" hangingPunct="0">
              <a:spcBef>
                <a:spcPct val="0"/>
              </a:spcBef>
              <a:buFontTx/>
              <a:buNone/>
              <a:defRPr/>
            </a:pPr>
            <a:fld id="{5868EAB0-5C5B-EC45-99F6-B5A11F5A441A}" type="slidenum">
              <a:rPr lang="en-US" altLang="nl-BE" sz="750">
                <a:solidFill>
                  <a:srgbClr val="898989"/>
                </a:solidFill>
              </a:rPr>
              <a:pPr defTabSz="685800" eaLnBrk="0" hangingPunct="0">
                <a:spcBef>
                  <a:spcPct val="0"/>
                </a:spcBef>
                <a:buFontTx/>
                <a:buNone/>
                <a:defRPr/>
              </a:pPr>
              <a:t>73</a:t>
            </a:fld>
            <a:endParaRPr lang="en-US" altLang="nl-BE" sz="750">
              <a:solidFill>
                <a:srgbClr val="898989"/>
              </a:solidFill>
            </a:endParaRPr>
          </a:p>
        </p:txBody>
      </p:sp>
      <p:pic>
        <p:nvPicPr>
          <p:cNvPr id="142340" name="Picture 7">
            <a:extLst>
              <a:ext uri="{FF2B5EF4-FFF2-40B4-BE49-F238E27FC236}">
                <a16:creationId xmlns:a16="http://schemas.microsoft.com/office/drawing/2014/main" id="{F6F837CA-A01E-E3EC-AC9F-5E01B0167276}"/>
              </a:ext>
            </a:extLst>
          </p:cNvPr>
          <p:cNvPicPr>
            <a:picLocks noChangeAspect="1"/>
          </p:cNvPicPr>
          <p:nvPr/>
        </p:nvPicPr>
        <p:blipFill>
          <a:blip r:embed="rId2">
            <a:extLst>
              <a:ext uri="{28A0092B-C50C-407E-A947-70E740481C1C}">
                <a14:useLocalDpi xmlns:a14="http://schemas.microsoft.com/office/drawing/2010/main" val="0"/>
              </a:ext>
            </a:extLst>
          </a:blip>
          <a:srcRect l="29604"/>
          <a:stretch>
            <a:fillRect/>
          </a:stretch>
        </p:blipFill>
        <p:spPr bwMode="auto">
          <a:xfrm>
            <a:off x="2979738" y="998538"/>
            <a:ext cx="3338512"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C47D6413-F839-838B-BDEB-427D48F2000C}"/>
              </a:ext>
            </a:extLst>
          </p:cNvPr>
          <p:cNvSpPr txBox="1">
            <a:spLocks/>
          </p:cNvSpPr>
          <p:nvPr/>
        </p:nvSpPr>
        <p:spPr bwMode="auto">
          <a:xfrm>
            <a:off x="4535488" y="2146300"/>
            <a:ext cx="4276725" cy="3395663"/>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defTabSz="685800">
              <a:spcBef>
                <a:spcPts val="450"/>
              </a:spcBef>
              <a:buFontTx/>
              <a:buNone/>
              <a:defRPr/>
            </a:pPr>
            <a:endParaRPr lang="nl-BE" altLang="en-US" sz="1800" kern="0" dirty="0">
              <a:solidFill>
                <a:srgbClr val="000000"/>
              </a:solidFill>
              <a:cs typeface="Arial" panose="020B0604020202020204" pitchFamily="34" charset="0"/>
            </a:endParaRPr>
          </a:p>
          <a:p>
            <a:pPr marL="257175" indent="-257175" defTabSz="685800">
              <a:spcBef>
                <a:spcPts val="450"/>
              </a:spcBef>
              <a:defRPr/>
            </a:pPr>
            <a:r>
              <a:rPr lang="fr-BE" altLang="en-US" sz="1800" kern="0" dirty="0">
                <a:solidFill>
                  <a:srgbClr val="000000"/>
                </a:solidFill>
                <a:cs typeface="Arial" panose="020B0604020202020204" pitchFamily="34" charset="0"/>
              </a:rPr>
              <a:t>La présentation initiale est entièrement dans les modules e-learning, de sorte que les diapositives ne sont plus nécessaires. </a:t>
            </a:r>
            <a:r>
              <a:rPr lang="fr-BE" altLang="en-US" sz="1800" kern="0" dirty="0" err="1">
                <a:solidFill>
                  <a:srgbClr val="000000"/>
                </a:solidFill>
                <a:cs typeface="Arial" panose="020B0604020202020204" pitchFamily="34" charset="0"/>
              </a:rPr>
              <a:t>Syllabi</a:t>
            </a:r>
            <a:r>
              <a:rPr lang="fr-BE" altLang="en-US" sz="1800" kern="0" dirty="0">
                <a:solidFill>
                  <a:srgbClr val="000000"/>
                </a:solidFill>
                <a:cs typeface="Arial" panose="020B0604020202020204" pitchFamily="34" charset="0"/>
              </a:rPr>
              <a:t> disponibles dans le dernier chapitre. </a:t>
            </a:r>
          </a:p>
          <a:p>
            <a:pPr marL="257175" indent="-257175" defTabSz="685800">
              <a:spcBef>
                <a:spcPts val="450"/>
              </a:spcBef>
              <a:defRPr/>
            </a:pPr>
            <a:r>
              <a:rPr lang="fr-BE" altLang="en-US" sz="1800" kern="0" dirty="0">
                <a:solidFill>
                  <a:srgbClr val="000000"/>
                </a:solidFill>
                <a:cs typeface="Arial" panose="020B0604020202020204" pitchFamily="34" charset="0"/>
              </a:rPr>
              <a:t>Accès à la plateforme SOFIA : jusqu’à l’examen</a:t>
            </a:r>
          </a:p>
          <a:p>
            <a:pPr marL="257175" indent="-257175" defTabSz="685800">
              <a:spcBef>
                <a:spcPts val="900"/>
              </a:spcBef>
              <a:defRPr/>
            </a:pPr>
            <a:r>
              <a:rPr lang="nl-BE" altLang="en-US" sz="1800" kern="0" dirty="0">
                <a:solidFill>
                  <a:srgbClr val="000000"/>
                </a:solidFill>
                <a:cs typeface="Arial" panose="020B0604020202020204" pitchFamily="34" charset="0"/>
              </a:rPr>
              <a:t>Questions de fond</a:t>
            </a:r>
          </a:p>
          <a:p>
            <a:pPr marL="557213" lvl="1" indent="-214313" defTabSz="685800">
              <a:spcBef>
                <a:spcPts val="900"/>
              </a:spcBef>
              <a:defRPr/>
            </a:pPr>
            <a:r>
              <a:rPr lang="fr-BE" altLang="en-US" sz="1500" kern="0" dirty="0">
                <a:solidFill>
                  <a:srgbClr val="000000"/>
                </a:solidFill>
                <a:cs typeface="Arial" panose="020B0604020202020204" pitchFamily="34" charset="0"/>
              </a:rPr>
              <a:t>Courrier à l’INAMI (sont groupés, les enseignants sont contactés si nécessaire)</a:t>
            </a:r>
          </a:p>
          <a:p>
            <a:pPr marL="342900" lvl="1" indent="0" defTabSz="685800">
              <a:spcBef>
                <a:spcPts val="900"/>
              </a:spcBef>
              <a:buFontTx/>
              <a:buNone/>
              <a:defRPr/>
            </a:pPr>
            <a:endParaRPr lang="fr-BE" altLang="en-US" sz="1800" kern="0" dirty="0">
              <a:solidFill>
                <a:srgbClr val="000000"/>
              </a:solidFill>
              <a:cs typeface="Arial" panose="020B0604020202020204" pitchFamily="34" charset="0"/>
            </a:endParaRPr>
          </a:p>
        </p:txBody>
      </p:sp>
      <p:sp>
        <p:nvSpPr>
          <p:cNvPr id="48134" name="Footer Placeholder 1">
            <a:extLst>
              <a:ext uri="{FF2B5EF4-FFF2-40B4-BE49-F238E27FC236}">
                <a16:creationId xmlns:a16="http://schemas.microsoft.com/office/drawing/2014/main" id="{1969A175-4743-E303-7CA1-AA78B058C9BF}"/>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80808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a:extLst>
              <a:ext uri="{FF2B5EF4-FFF2-40B4-BE49-F238E27FC236}">
                <a16:creationId xmlns:a16="http://schemas.microsoft.com/office/drawing/2014/main" id="{09DF28E4-5382-B99E-55E0-86C21E0CB8B3}"/>
              </a:ext>
            </a:extLst>
          </p:cNvPr>
          <p:cNvSpPr>
            <a:spLocks noGrp="1" noChangeArrowheads="1"/>
          </p:cNvSpPr>
          <p:nvPr>
            <p:ph type="title"/>
          </p:nvPr>
        </p:nvSpPr>
        <p:spPr/>
        <p:txBody>
          <a:bodyPr/>
          <a:lstStyle/>
          <a:p>
            <a:pPr algn="r" eaLnBrk="1" hangingPunct="1"/>
            <a:r>
              <a:rPr lang="en-US" altLang="fr-FR"/>
              <a:t>MODULES OVER DISABILITY MANAGEMENT BELEID – MODULES SUR LA GESTION DE DISABILITY MANAGEMENT </a:t>
            </a:r>
            <a:endParaRPr lang="nl-BE" altLang="fr-FR"/>
          </a:p>
        </p:txBody>
      </p:sp>
      <p:graphicFrame>
        <p:nvGraphicFramePr>
          <p:cNvPr id="6" name="Table 5">
            <a:extLst>
              <a:ext uri="{FF2B5EF4-FFF2-40B4-BE49-F238E27FC236}">
                <a16:creationId xmlns:a16="http://schemas.microsoft.com/office/drawing/2014/main" id="{94C485E3-D1E4-4EBA-7FAB-7D771B5DC5F4}"/>
              </a:ext>
            </a:extLst>
          </p:cNvPr>
          <p:cNvGraphicFramePr>
            <a:graphicFrameLocks noGrp="1"/>
          </p:cNvGraphicFramePr>
          <p:nvPr/>
        </p:nvGraphicFramePr>
        <p:xfrm>
          <a:off x="238125" y="2382838"/>
          <a:ext cx="4333875" cy="2730500"/>
        </p:xfrm>
        <a:graphic>
          <a:graphicData uri="http://schemas.openxmlformats.org/drawingml/2006/table">
            <a:tbl>
              <a:tblPr firstRow="1" bandRow="1">
                <a:tableStyleId>{1FECB4D8-DB02-4DC6-A0A2-4F2EBAE1DC90}</a:tableStyleId>
              </a:tblPr>
              <a:tblGrid>
                <a:gridCol w="911089">
                  <a:extLst>
                    <a:ext uri="{9D8B030D-6E8A-4147-A177-3AD203B41FA5}">
                      <a16:colId xmlns:a16="http://schemas.microsoft.com/office/drawing/2014/main" val="20000"/>
                    </a:ext>
                  </a:extLst>
                </a:gridCol>
                <a:gridCol w="3422786">
                  <a:extLst>
                    <a:ext uri="{9D8B030D-6E8A-4147-A177-3AD203B41FA5}">
                      <a16:colId xmlns:a16="http://schemas.microsoft.com/office/drawing/2014/main" val="20001"/>
                    </a:ext>
                  </a:extLst>
                </a:gridCol>
              </a:tblGrid>
              <a:tr h="513789">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a:t>
                      </a:r>
                      <a:r>
                        <a:rPr lang="en-US" sz="900" b="0" baseline="0" dirty="0">
                          <a:solidFill>
                            <a:schemeClr val="tx1"/>
                          </a:solidFill>
                          <a:latin typeface="Arial" panose="020B0604020202020204" pitchFamily="34" charset="0"/>
                          <a:cs typeface="Arial" panose="020B0604020202020204" pitchFamily="34" charset="0"/>
                        </a:rPr>
                        <a:t> A</a:t>
                      </a: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spcBef>
                          <a:spcPts val="0"/>
                        </a:spcBef>
                      </a:pPr>
                      <a:r>
                        <a:rPr lang="nl-BE" sz="900" b="0" u="none" noProof="0" dirty="0">
                          <a:solidFill>
                            <a:prstClr val="black"/>
                          </a:solidFill>
                          <a:latin typeface="Arial" panose="020B0604020202020204" pitchFamily="34" charset="0"/>
                          <a:cs typeface="Arial" panose="020B0604020202020204" pitchFamily="34" charset="0"/>
                        </a:rPr>
                        <a:t>EEN DOELTREFFEND DM-BELEID</a:t>
                      </a:r>
                    </a:p>
                    <a:p>
                      <a:pPr>
                        <a:spcBef>
                          <a:spcPts val="0"/>
                        </a:spcBef>
                      </a:pPr>
                      <a:r>
                        <a:rPr lang="nl-BE" sz="900" b="0" noProof="0" dirty="0">
                          <a:solidFill>
                            <a:prstClr val="black"/>
                          </a:solidFill>
                          <a:latin typeface="Arial" panose="020B0604020202020204" pitchFamily="34" charset="0"/>
                          <a:cs typeface="Arial" panose="020B0604020202020204" pitchFamily="34" charset="0"/>
                        </a:rPr>
                        <a:t>Terminologie,</a:t>
                      </a:r>
                      <a:r>
                        <a:rPr lang="nl-BE" sz="900" b="0" baseline="0" noProof="0" dirty="0">
                          <a:solidFill>
                            <a:prstClr val="black"/>
                          </a:solidFill>
                          <a:latin typeface="Arial" panose="020B0604020202020204" pitchFamily="34" charset="0"/>
                          <a:cs typeface="Arial" panose="020B0604020202020204" pitchFamily="34" charset="0"/>
                        </a:rPr>
                        <a:t> introductie in het opzetten van DM-beleid</a:t>
                      </a:r>
                      <a:endParaRPr lang="nl-BE" sz="900" b="0" noProof="0" dirty="0">
                        <a:latin typeface="Arial" pitchFamily="34" charset="0"/>
                        <a:cs typeface="Arial" pitchFamily="34" charset="0"/>
                      </a:endParaRP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13789">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P</a:t>
                      </a: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noProof="0" dirty="0">
                          <a:latin typeface="Arial" panose="020B0604020202020204" pitchFamily="34" charset="0"/>
                          <a:cs typeface="Arial" panose="020B0604020202020204" pitchFamily="34" charset="0"/>
                        </a:rPr>
                        <a:t>DM </a:t>
                      </a:r>
                      <a:r>
                        <a:rPr lang="nl-BE" sz="900" baseline="0" noProof="0" dirty="0">
                          <a:latin typeface="Arial" panose="020B0604020202020204" pitchFamily="34" charset="0"/>
                          <a:cs typeface="Arial" panose="020B0604020202020204" pitchFamily="34" charset="0"/>
                        </a:rPr>
                        <a:t>VANUIT HR-PERSPECTIEF</a:t>
                      </a:r>
                    </a:p>
                    <a:p>
                      <a:pPr>
                        <a:spcBef>
                          <a:spcPts val="0"/>
                        </a:spcBef>
                      </a:pPr>
                      <a:r>
                        <a:rPr lang="nl-BE" sz="900" baseline="0" noProof="0" dirty="0">
                          <a:latin typeface="Arial" panose="020B0604020202020204" pitchFamily="34" charset="0"/>
                          <a:cs typeface="Arial" panose="020B0604020202020204" pitchFamily="34" charset="0"/>
                        </a:rPr>
                        <a:t>Opzetten van een DM-beleid (verdieping Module A)</a:t>
                      </a: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13789">
                <a:tc>
                  <a:txBody>
                    <a:bodyPr/>
                    <a:lstStyle/>
                    <a:p>
                      <a:pPr>
                        <a:spcBef>
                          <a:spcPts val="0"/>
                        </a:spcBef>
                      </a:pPr>
                      <a:r>
                        <a:rPr lang="en-US" sz="900" dirty="0">
                          <a:latin typeface="Arial" panose="020B0604020202020204" pitchFamily="34" charset="0"/>
                          <a:cs typeface="Arial" panose="020B0604020202020204" pitchFamily="34" charset="0"/>
                        </a:rPr>
                        <a:t>MODULE Q</a:t>
                      </a: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MANAGEMENT EN ORGANISATIE</a:t>
                      </a:r>
                    </a:p>
                    <a:p>
                      <a:pPr>
                        <a:spcBef>
                          <a:spcPts val="0"/>
                        </a:spcBef>
                      </a:pPr>
                      <a:r>
                        <a:rPr lang="nl-BE" sz="900" u="none" baseline="0" noProof="0" dirty="0">
                          <a:latin typeface="Arial" panose="020B0604020202020204" pitchFamily="34" charset="0"/>
                          <a:cs typeface="Arial" panose="020B0604020202020204" pitchFamily="34" charset="0"/>
                        </a:rPr>
                        <a:t>Organisatie vormen, hoe management overtuigen</a:t>
                      </a:r>
                      <a:endParaRPr lang="nl-BE" sz="900" u="none" noProof="0" dirty="0">
                        <a:latin typeface="Arial" panose="020B0604020202020204" pitchFamily="34" charset="0"/>
                        <a:cs typeface="Arial" panose="020B0604020202020204" pitchFamily="34" charset="0"/>
                      </a:endParaRP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13789">
                <a:tc>
                  <a:txBody>
                    <a:bodyPr/>
                    <a:lstStyle/>
                    <a:p>
                      <a:pPr>
                        <a:spcBef>
                          <a:spcPts val="0"/>
                        </a:spcBef>
                      </a:pPr>
                      <a:r>
                        <a:rPr lang="en-US" sz="900" dirty="0">
                          <a:latin typeface="Arial" panose="020B0604020202020204" pitchFamily="34" charset="0"/>
                          <a:cs typeface="Arial" panose="020B0604020202020204" pitchFamily="34" charset="0"/>
                        </a:rPr>
                        <a:t>MODULE T</a:t>
                      </a: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EVALUATIE</a:t>
                      </a:r>
                      <a:r>
                        <a:rPr lang="nl-BE" sz="900" u="none" baseline="0" noProof="0" dirty="0">
                          <a:latin typeface="Arial" panose="020B0604020202020204" pitchFamily="34" charset="0"/>
                          <a:cs typeface="Arial" panose="020B0604020202020204" pitchFamily="34" charset="0"/>
                        </a:rPr>
                        <a:t> RTW-TRAJECT, DM-BELEID EN </a:t>
                      </a:r>
                      <a:r>
                        <a:rPr lang="nl-BE" sz="900" u="none" noProof="0" dirty="0">
                          <a:latin typeface="Arial" panose="020B0604020202020204" pitchFamily="34" charset="0"/>
                          <a:cs typeface="Arial" panose="020B0604020202020204" pitchFamily="34" charset="0"/>
                        </a:rPr>
                        <a:t>DM-OVERHEIDSPROGRAMMA</a:t>
                      </a: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75345">
                <a:tc>
                  <a:txBody>
                    <a:bodyPr/>
                    <a:lstStyle/>
                    <a:p>
                      <a:pPr>
                        <a:spcBef>
                          <a:spcPts val="0"/>
                        </a:spcBef>
                      </a:pPr>
                      <a:r>
                        <a:rPr lang="en-US" sz="900" dirty="0">
                          <a:latin typeface="Arial" panose="020B0604020202020204" pitchFamily="34" charset="0"/>
                          <a:cs typeface="Arial" panose="020B0604020202020204" pitchFamily="34" charset="0"/>
                        </a:rPr>
                        <a:t>MODULE U</a:t>
                      </a: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MARKETING EN COMMUNICATIE</a:t>
                      </a:r>
                    </a:p>
                    <a:p>
                      <a:pPr>
                        <a:spcBef>
                          <a:spcPts val="0"/>
                        </a:spcBef>
                      </a:pPr>
                      <a:r>
                        <a:rPr lang="nl-BE" sz="900" u="none" noProof="0" dirty="0">
                          <a:latin typeface="Arial" panose="020B0604020202020204" pitchFamily="34" charset="0"/>
                          <a:cs typeface="Arial" panose="020B0604020202020204" pitchFamily="34" charset="0"/>
                        </a:rPr>
                        <a:t>Opzet DM beleid:</a:t>
                      </a:r>
                      <a:r>
                        <a:rPr lang="nl-BE" sz="900" u="none" baseline="0" noProof="0" dirty="0">
                          <a:latin typeface="Arial" panose="020B0604020202020204" pitchFamily="34" charset="0"/>
                          <a:cs typeface="Arial" panose="020B0604020202020204" pitchFamily="34" charset="0"/>
                        </a:rPr>
                        <a:t> belang van communicatie en implementatie</a:t>
                      </a:r>
                      <a:endParaRPr lang="nl-BE" sz="900" u="none" noProof="0" dirty="0">
                        <a:latin typeface="Arial" panose="020B0604020202020204" pitchFamily="34" charset="0"/>
                        <a:cs typeface="Arial" panose="020B0604020202020204" pitchFamily="34" charset="0"/>
                      </a:endParaRPr>
                    </a:p>
                  </a:txBody>
                  <a:tcPr marL="81011" marR="81011" marT="80953" marB="8095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8" name="Table 5">
            <a:extLst>
              <a:ext uri="{FF2B5EF4-FFF2-40B4-BE49-F238E27FC236}">
                <a16:creationId xmlns:a16="http://schemas.microsoft.com/office/drawing/2014/main" id="{946E5A68-85C7-D468-2E55-907C0D38E353}"/>
              </a:ext>
            </a:extLst>
          </p:cNvPr>
          <p:cNvGraphicFramePr>
            <a:graphicFrameLocks noGrp="1"/>
          </p:cNvGraphicFramePr>
          <p:nvPr/>
        </p:nvGraphicFramePr>
        <p:xfrm>
          <a:off x="4941888" y="2382838"/>
          <a:ext cx="4033837" cy="2730500"/>
        </p:xfrm>
        <a:graphic>
          <a:graphicData uri="http://schemas.openxmlformats.org/drawingml/2006/table">
            <a:tbl>
              <a:tblPr firstRow="1" bandRow="1">
                <a:tableStyleId>{1FECB4D8-DB02-4DC6-A0A2-4F2EBAE1DC90}</a:tableStyleId>
              </a:tblPr>
              <a:tblGrid>
                <a:gridCol w="848013">
                  <a:extLst>
                    <a:ext uri="{9D8B030D-6E8A-4147-A177-3AD203B41FA5}">
                      <a16:colId xmlns:a16="http://schemas.microsoft.com/office/drawing/2014/main" val="20000"/>
                    </a:ext>
                  </a:extLst>
                </a:gridCol>
                <a:gridCol w="3185824">
                  <a:extLst>
                    <a:ext uri="{9D8B030D-6E8A-4147-A177-3AD203B41FA5}">
                      <a16:colId xmlns:a16="http://schemas.microsoft.com/office/drawing/2014/main" val="20001"/>
                    </a:ext>
                  </a:extLst>
                </a:gridCol>
              </a:tblGrid>
              <a:tr h="573537">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a:t>
                      </a:r>
                      <a:r>
                        <a:rPr lang="en-US" sz="900" b="0" baseline="0" dirty="0">
                          <a:solidFill>
                            <a:schemeClr val="tx1"/>
                          </a:solidFill>
                          <a:latin typeface="Arial" panose="020B0604020202020204" pitchFamily="34" charset="0"/>
                          <a:cs typeface="Arial" panose="020B0604020202020204" pitchFamily="34" charset="0"/>
                        </a:rPr>
                        <a:t> A</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spcBef>
                          <a:spcPts val="0"/>
                        </a:spcBef>
                      </a:pPr>
                      <a:r>
                        <a:rPr lang="fr-BE" sz="900" b="0" u="none" noProof="0" dirty="0">
                          <a:solidFill>
                            <a:prstClr val="black"/>
                          </a:solidFill>
                          <a:latin typeface="Arial" panose="020B0604020202020204" pitchFamily="34" charset="0"/>
                          <a:cs typeface="Arial" panose="020B0604020202020204" pitchFamily="34" charset="0"/>
                        </a:rPr>
                        <a:t>UNE POLITIQUE DE DM EFFICACE</a:t>
                      </a:r>
                    </a:p>
                    <a:p>
                      <a:pPr>
                        <a:spcBef>
                          <a:spcPts val="0"/>
                        </a:spcBef>
                      </a:pPr>
                      <a:r>
                        <a:rPr lang="fr-BE" sz="900" b="0" u="none" noProof="0" dirty="0">
                          <a:solidFill>
                            <a:prstClr val="black"/>
                          </a:solidFill>
                          <a:latin typeface="Arial" panose="020B0604020202020204" pitchFamily="34" charset="0"/>
                          <a:cs typeface="Arial" panose="020B0604020202020204" pitchFamily="34" charset="0"/>
                        </a:rPr>
                        <a:t>Terminologie, introduction à la mise en place de la politique DM</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73537">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P</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noProof="0" dirty="0">
                          <a:latin typeface="Arial" panose="020B0604020202020204" pitchFamily="34" charset="0"/>
                          <a:cs typeface="Arial" panose="020B0604020202020204" pitchFamily="34" charset="0"/>
                        </a:rPr>
                        <a:t>DM DU POINT DE VUE DES RH</a:t>
                      </a:r>
                    </a:p>
                    <a:p>
                      <a:pPr>
                        <a:spcBef>
                          <a:spcPts val="0"/>
                        </a:spcBef>
                      </a:pPr>
                      <a:r>
                        <a:rPr lang="fr-BE" sz="900" noProof="0" dirty="0">
                          <a:latin typeface="Arial" panose="020B0604020202020204" pitchFamily="34" charset="0"/>
                          <a:cs typeface="Arial" panose="020B0604020202020204" pitchFamily="34" charset="0"/>
                        </a:rPr>
                        <a:t>Mise en place d’une stratégie DM (approfondissement du module A)</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6351">
                <a:tc>
                  <a:txBody>
                    <a:bodyPr/>
                    <a:lstStyle/>
                    <a:p>
                      <a:pPr>
                        <a:spcBef>
                          <a:spcPts val="0"/>
                        </a:spcBef>
                      </a:pPr>
                      <a:r>
                        <a:rPr lang="en-US" sz="900" dirty="0">
                          <a:latin typeface="Arial" panose="020B0604020202020204" pitchFamily="34" charset="0"/>
                          <a:cs typeface="Arial" panose="020B0604020202020204" pitchFamily="34" charset="0"/>
                        </a:rPr>
                        <a:t>MODULE Q</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u="none" noProof="0" dirty="0">
                          <a:latin typeface="Arial" panose="020B0604020202020204" pitchFamily="34" charset="0"/>
                          <a:cs typeface="Arial" panose="020B0604020202020204" pitchFamily="34" charset="0"/>
                        </a:rPr>
                        <a:t>GESTION ET ORGANISATION</a:t>
                      </a:r>
                    </a:p>
                    <a:p>
                      <a:pPr>
                        <a:spcBef>
                          <a:spcPts val="0"/>
                        </a:spcBef>
                      </a:pPr>
                      <a:r>
                        <a:rPr lang="fr-BE" sz="900" u="none" noProof="0" dirty="0">
                          <a:latin typeface="Arial" panose="020B0604020202020204" pitchFamily="34" charset="0"/>
                          <a:cs typeface="Arial" panose="020B0604020202020204" pitchFamily="34" charset="0"/>
                        </a:rPr>
                        <a:t>Former une organisation, comment convaincre la direction</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3537">
                <a:tc>
                  <a:txBody>
                    <a:bodyPr/>
                    <a:lstStyle/>
                    <a:p>
                      <a:pPr>
                        <a:spcBef>
                          <a:spcPts val="0"/>
                        </a:spcBef>
                      </a:pPr>
                      <a:r>
                        <a:rPr lang="en-US" sz="900" dirty="0">
                          <a:latin typeface="Arial" panose="020B0604020202020204" pitchFamily="34" charset="0"/>
                          <a:cs typeface="Arial" panose="020B0604020202020204" pitchFamily="34" charset="0"/>
                        </a:rPr>
                        <a:t>MODULE T</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u="none" noProof="0" dirty="0">
                          <a:latin typeface="Arial" panose="020B0604020202020204" pitchFamily="34" charset="0"/>
                          <a:cs typeface="Arial" panose="020B0604020202020204" pitchFamily="34" charset="0"/>
                        </a:rPr>
                        <a:t>ÉVALUATION DU</a:t>
                      </a:r>
                      <a:r>
                        <a:rPr lang="fr-BE" sz="900" u="none" baseline="0" noProof="0" dirty="0">
                          <a:latin typeface="Arial" panose="020B0604020202020204" pitchFamily="34" charset="0"/>
                          <a:cs typeface="Arial" panose="020B0604020202020204" pitchFamily="34" charset="0"/>
                        </a:rPr>
                        <a:t> TRAJET</a:t>
                      </a:r>
                      <a:r>
                        <a:rPr lang="fr-BE" sz="900" u="none" noProof="0" dirty="0">
                          <a:latin typeface="Arial" panose="020B0604020202020204" pitchFamily="34" charset="0"/>
                          <a:cs typeface="Arial" panose="020B0604020202020204" pitchFamily="34" charset="0"/>
                        </a:rPr>
                        <a:t> RTW, DE LA POLITIQUE DU DM ET DU PROGRAMME GOUVERNEMENTAL DU DM</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3537">
                <a:tc>
                  <a:txBody>
                    <a:bodyPr/>
                    <a:lstStyle/>
                    <a:p>
                      <a:pPr>
                        <a:spcBef>
                          <a:spcPts val="0"/>
                        </a:spcBef>
                      </a:pPr>
                      <a:r>
                        <a:rPr lang="en-US" sz="900" dirty="0">
                          <a:latin typeface="Arial" panose="020B0604020202020204" pitchFamily="34" charset="0"/>
                          <a:cs typeface="Arial" panose="020B0604020202020204" pitchFamily="34" charset="0"/>
                        </a:rPr>
                        <a:t>MODULE U</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u="none" noProof="0" dirty="0">
                          <a:latin typeface="Arial" panose="020B0604020202020204" pitchFamily="34" charset="0"/>
                          <a:cs typeface="Arial" panose="020B0604020202020204" pitchFamily="34" charset="0"/>
                        </a:rPr>
                        <a:t>MARKETING ET COMMUNICATION</a:t>
                      </a:r>
                    </a:p>
                    <a:p>
                      <a:pPr>
                        <a:spcBef>
                          <a:spcPts val="0"/>
                        </a:spcBef>
                      </a:pPr>
                      <a:r>
                        <a:rPr lang="fr-BE" sz="900" u="none" noProof="0" dirty="0">
                          <a:latin typeface="Arial" panose="020B0604020202020204" pitchFamily="34" charset="0"/>
                          <a:cs typeface="Arial" panose="020B0604020202020204" pitchFamily="34" charset="0"/>
                        </a:rPr>
                        <a:t>Conception de la politique de DM : importance de la communication et de la mise en œuvre</a:t>
                      </a:r>
                    </a:p>
                  </a:txBody>
                  <a:tcPr marL="81014" marR="81014" marT="80990" marB="80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9195" name="Footer Placeholder 1">
            <a:extLst>
              <a:ext uri="{FF2B5EF4-FFF2-40B4-BE49-F238E27FC236}">
                <a16:creationId xmlns:a16="http://schemas.microsoft.com/office/drawing/2014/main" id="{D92CEE92-FFF6-6ECA-52AB-44E3516E597D}"/>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80808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
        <p:nvSpPr>
          <p:cNvPr id="49196" name="Slide Number Placeholder 2">
            <a:extLst>
              <a:ext uri="{FF2B5EF4-FFF2-40B4-BE49-F238E27FC236}">
                <a16:creationId xmlns:a16="http://schemas.microsoft.com/office/drawing/2014/main" id="{0C845A79-B119-B201-888E-87B36B3021B5}"/>
              </a:ext>
            </a:extLst>
          </p:cNvPr>
          <p:cNvSpPr>
            <a:spLocks noGrp="1" noChangeArrowheads="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endParaRPr>
          </a:p>
          <a:p>
            <a:pPr defTabSz="685800" eaLnBrk="0" hangingPunct="0">
              <a:spcBef>
                <a:spcPct val="0"/>
              </a:spcBef>
              <a:buFontTx/>
              <a:buNone/>
              <a:defRPr/>
            </a:pPr>
            <a:fld id="{463409A8-9EB8-4245-810E-7CCB10506588}" type="slidenum">
              <a:rPr lang="en-US" altLang="en-US" sz="750">
                <a:solidFill>
                  <a:srgbClr val="808080"/>
                </a:solidFill>
              </a:rPr>
              <a:pPr defTabSz="685800" eaLnBrk="0" hangingPunct="0">
                <a:spcBef>
                  <a:spcPct val="0"/>
                </a:spcBef>
                <a:buFontTx/>
                <a:buNone/>
                <a:defRPr/>
              </a:pPr>
              <a:t>74</a:t>
            </a:fld>
            <a:endParaRPr lang="en-US" altLang="en-US" sz="750">
              <a:solidFill>
                <a:srgbClr val="80808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a:extLst>
              <a:ext uri="{FF2B5EF4-FFF2-40B4-BE49-F238E27FC236}">
                <a16:creationId xmlns:a16="http://schemas.microsoft.com/office/drawing/2014/main" id="{7B5263D9-B3A7-95E9-411A-0C51FC21FB2D}"/>
              </a:ext>
            </a:extLst>
          </p:cNvPr>
          <p:cNvSpPr>
            <a:spLocks noGrp="1" noChangeArrowheads="1"/>
          </p:cNvSpPr>
          <p:nvPr>
            <p:ph type="title"/>
          </p:nvPr>
        </p:nvSpPr>
        <p:spPr/>
        <p:txBody>
          <a:bodyPr/>
          <a:lstStyle/>
          <a:p>
            <a:pPr algn="r" eaLnBrk="1" hangingPunct="1"/>
            <a:r>
              <a:rPr lang="en-US" altLang="fr-FR"/>
              <a:t>MODULES OVER RETURN TO WORK – COORDINATIE – MODULES SUR LE RETOUR AU TRAVAIL – COORDINATION </a:t>
            </a:r>
            <a:endParaRPr lang="nl-BE" altLang="fr-FR"/>
          </a:p>
        </p:txBody>
      </p:sp>
      <p:graphicFrame>
        <p:nvGraphicFramePr>
          <p:cNvPr id="6" name="Table 5">
            <a:extLst>
              <a:ext uri="{FF2B5EF4-FFF2-40B4-BE49-F238E27FC236}">
                <a16:creationId xmlns:a16="http://schemas.microsoft.com/office/drawing/2014/main" id="{A1B21898-2EC2-859A-F923-4B0622DA3F91}"/>
              </a:ext>
            </a:extLst>
          </p:cNvPr>
          <p:cNvGraphicFramePr>
            <a:graphicFrameLocks noGrp="1"/>
          </p:cNvGraphicFramePr>
          <p:nvPr/>
        </p:nvGraphicFramePr>
        <p:xfrm>
          <a:off x="366713" y="2128838"/>
          <a:ext cx="4095750" cy="3222625"/>
        </p:xfrm>
        <a:graphic>
          <a:graphicData uri="http://schemas.openxmlformats.org/drawingml/2006/table">
            <a:tbl>
              <a:tblPr firstRow="1" bandRow="1">
                <a:tableStyleId>{1FECB4D8-DB02-4DC6-A0A2-4F2EBAE1DC90}</a:tableStyleId>
              </a:tblPr>
              <a:tblGrid>
                <a:gridCol w="902791">
                  <a:extLst>
                    <a:ext uri="{9D8B030D-6E8A-4147-A177-3AD203B41FA5}">
                      <a16:colId xmlns:a16="http://schemas.microsoft.com/office/drawing/2014/main" val="20000"/>
                    </a:ext>
                  </a:extLst>
                </a:gridCol>
                <a:gridCol w="3192959">
                  <a:extLst>
                    <a:ext uri="{9D8B030D-6E8A-4147-A177-3AD203B41FA5}">
                      <a16:colId xmlns:a16="http://schemas.microsoft.com/office/drawing/2014/main" val="20001"/>
                    </a:ext>
                  </a:extLst>
                </a:gridCol>
              </a:tblGrid>
              <a:tr h="535229">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 </a:t>
                      </a:r>
                      <a:r>
                        <a:rPr lang="en-US" sz="900" b="0" baseline="0" dirty="0">
                          <a:solidFill>
                            <a:schemeClr val="tx1"/>
                          </a:solidFill>
                          <a:latin typeface="Arial" panose="020B0604020202020204" pitchFamily="34" charset="0"/>
                          <a:cs typeface="Arial" panose="020B0604020202020204" pitchFamily="34" charset="0"/>
                        </a:rPr>
                        <a:t>B</a:t>
                      </a:r>
                    </a:p>
                  </a:txBody>
                  <a:tcPr marL="80998" marR="80998"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nl-BE" sz="900" b="0" u="none" noProof="0" dirty="0">
                          <a:solidFill>
                            <a:schemeClr val="tx1"/>
                          </a:solidFill>
                          <a:latin typeface="Arial" pitchFamily="34" charset="0"/>
                          <a:cs typeface="Arial" pitchFamily="34" charset="0"/>
                        </a:rPr>
                        <a:t>INTRODUCTIE</a:t>
                      </a:r>
                      <a:r>
                        <a:rPr lang="nl-BE" sz="900" b="0" u="none" baseline="0" noProof="0" dirty="0">
                          <a:solidFill>
                            <a:schemeClr val="tx1"/>
                          </a:solidFill>
                          <a:latin typeface="Arial" pitchFamily="34" charset="0"/>
                          <a:cs typeface="Arial" pitchFamily="34" charset="0"/>
                        </a:rPr>
                        <a:t> IN RTW-COORDINATIE</a:t>
                      </a:r>
                    </a:p>
                    <a:p>
                      <a:r>
                        <a:rPr lang="nl-BE" sz="900" b="0" u="none" baseline="0" noProof="0" dirty="0">
                          <a:solidFill>
                            <a:schemeClr val="tx1"/>
                          </a:solidFill>
                          <a:latin typeface="Arial" pitchFamily="34" charset="0"/>
                          <a:cs typeface="Arial" pitchFamily="34" charset="0"/>
                        </a:rPr>
                        <a:t>Stappen in het re-integratieproces en rollen van de verschillende actoren</a:t>
                      </a:r>
                      <a:endParaRPr lang="nl-BE" sz="900" b="0" u="none" noProof="0" dirty="0">
                        <a:solidFill>
                          <a:schemeClr val="tx1"/>
                        </a:solidFill>
                        <a:latin typeface="Arial" pitchFamily="34" charset="0"/>
                        <a:cs typeface="Arial" pitchFamily="34" charset="0"/>
                      </a:endParaRPr>
                    </a:p>
                  </a:txBody>
                  <a:tcPr marL="101247" marR="60749"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34964">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C</a:t>
                      </a:r>
                    </a:p>
                  </a:txBody>
                  <a:tcPr marL="80998" marR="80998"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900" b="0" u="none" noProof="0" dirty="0">
                          <a:latin typeface="Arial" pitchFamily="34" charset="0"/>
                          <a:cs typeface="Arial" pitchFamily="34" charset="0"/>
                        </a:rPr>
                        <a:t>FYSIEKE</a:t>
                      </a:r>
                      <a:r>
                        <a:rPr lang="nl-BE" sz="900" b="0" u="none" baseline="0" noProof="0" dirty="0">
                          <a:latin typeface="Arial" pitchFamily="34" charset="0"/>
                          <a:cs typeface="Arial" pitchFamily="34" charset="0"/>
                        </a:rPr>
                        <a:t> BEPERKINGEN EN ICF IN RELATIE TOT RTW</a:t>
                      </a:r>
                    </a:p>
                    <a:p>
                      <a:r>
                        <a:rPr lang="nl-BE" sz="900" b="0" u="none" baseline="0" noProof="0" dirty="0">
                          <a:latin typeface="Arial" pitchFamily="34" charset="0"/>
                          <a:cs typeface="Arial" pitchFamily="34" charset="0"/>
                        </a:rPr>
                        <a:t>Re-integratietraject toegepast bij fysieke problematieken</a:t>
                      </a:r>
                      <a:endParaRPr lang="nl-BE" sz="900" b="0" u="none" noProof="0" dirty="0">
                        <a:latin typeface="Arial" pitchFamily="34" charset="0"/>
                        <a:cs typeface="Arial" pitchFamily="34" charset="0"/>
                      </a:endParaRPr>
                    </a:p>
                  </a:txBody>
                  <a:tcPr marL="101247" marR="60749"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5229">
                <a:tc>
                  <a:txBody>
                    <a:bodyPr/>
                    <a:lstStyle/>
                    <a:p>
                      <a:pPr>
                        <a:spcBef>
                          <a:spcPts val="0"/>
                        </a:spcBef>
                      </a:pPr>
                      <a:r>
                        <a:rPr lang="en-US" sz="900" dirty="0">
                          <a:latin typeface="Arial" panose="020B0604020202020204" pitchFamily="34" charset="0"/>
                          <a:cs typeface="Arial" panose="020B0604020202020204" pitchFamily="34" charset="0"/>
                        </a:rPr>
                        <a:t>MODULE D</a:t>
                      </a:r>
                    </a:p>
                  </a:txBody>
                  <a:tcPr marL="80998" marR="80998"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900" b="0" u="none" noProof="0" dirty="0">
                          <a:latin typeface="Arial" pitchFamily="34" charset="0"/>
                          <a:cs typeface="Arial" pitchFamily="34" charset="0"/>
                        </a:rPr>
                        <a:t>MENTALE</a:t>
                      </a:r>
                      <a:r>
                        <a:rPr lang="nl-BE" sz="900" b="0" u="none" baseline="0" noProof="0" dirty="0">
                          <a:latin typeface="Arial" pitchFamily="34" charset="0"/>
                          <a:cs typeface="Arial" pitchFamily="34" charset="0"/>
                        </a:rPr>
                        <a:t> GEZONDHEID, REVALIDATIE EN WERKHERVATTING</a:t>
                      </a:r>
                    </a:p>
                    <a:p>
                      <a:r>
                        <a:rPr lang="nl-BE" sz="900" b="0" u="none" baseline="0" noProof="0" dirty="0">
                          <a:latin typeface="Arial" pitchFamily="34" charset="0"/>
                          <a:cs typeface="Arial" pitchFamily="34" charset="0"/>
                        </a:rPr>
                        <a:t>Re-integratietraject toegepast bij psychosociale klachten</a:t>
                      </a:r>
                      <a:endParaRPr lang="nl-BE" sz="900" b="0" u="none" noProof="0" dirty="0">
                        <a:latin typeface="Arial" pitchFamily="34" charset="0"/>
                        <a:cs typeface="Arial" pitchFamily="34" charset="0"/>
                      </a:endParaRPr>
                    </a:p>
                  </a:txBody>
                  <a:tcPr marL="101247" marR="60749"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34964">
                <a:tc>
                  <a:txBody>
                    <a:bodyPr/>
                    <a:lstStyle/>
                    <a:p>
                      <a:pPr>
                        <a:spcBef>
                          <a:spcPts val="0"/>
                        </a:spcBef>
                      </a:pPr>
                      <a:r>
                        <a:rPr lang="en-US" sz="900" dirty="0">
                          <a:latin typeface="Arial" panose="020B0604020202020204" pitchFamily="34" charset="0"/>
                          <a:cs typeface="Arial" panose="020B0604020202020204" pitchFamily="34" charset="0"/>
                        </a:rPr>
                        <a:t>MODULE E</a:t>
                      </a:r>
                    </a:p>
                  </a:txBody>
                  <a:tcPr marL="80998" marR="80998"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900" b="0" u="none" noProof="0" dirty="0">
                          <a:latin typeface="Arial" pitchFamily="34" charset="0"/>
                          <a:cs typeface="Arial" pitchFamily="34" charset="0"/>
                        </a:rPr>
                        <a:t>JOBANALYSE</a:t>
                      </a:r>
                    </a:p>
                    <a:p>
                      <a:r>
                        <a:rPr lang="nl-BE" sz="900" b="0" u="none" noProof="0" dirty="0">
                          <a:latin typeface="Arial" pitchFamily="34" charset="0"/>
                          <a:cs typeface="Arial" pitchFamily="34" charset="0"/>
                        </a:rPr>
                        <a:t>Introductie</a:t>
                      </a:r>
                      <a:r>
                        <a:rPr lang="nl-BE" sz="900" b="0" u="none" baseline="0" noProof="0" dirty="0">
                          <a:latin typeface="Arial" pitchFamily="34" charset="0"/>
                          <a:cs typeface="Arial" pitchFamily="34" charset="0"/>
                        </a:rPr>
                        <a:t> an</a:t>
                      </a:r>
                      <a:r>
                        <a:rPr lang="nl-BE" sz="900" b="0" u="none" noProof="0" dirty="0">
                          <a:latin typeface="Arial" pitchFamily="34" charset="0"/>
                          <a:cs typeface="Arial" pitchFamily="34" charset="0"/>
                        </a:rPr>
                        <a:t>alyse</a:t>
                      </a:r>
                      <a:r>
                        <a:rPr lang="nl-BE" sz="900" b="0" u="none" baseline="0" noProof="0" dirty="0">
                          <a:latin typeface="Arial" pitchFamily="34" charset="0"/>
                          <a:cs typeface="Arial" pitchFamily="34" charset="0"/>
                        </a:rPr>
                        <a:t> van de </a:t>
                      </a:r>
                      <a:r>
                        <a:rPr lang="nl-BE" sz="900" b="0" u="none" baseline="0" noProof="0" dirty="0" err="1">
                          <a:latin typeface="Arial" pitchFamily="34" charset="0"/>
                          <a:cs typeface="Arial" pitchFamily="34" charset="0"/>
                        </a:rPr>
                        <a:t>jobvereisten</a:t>
                      </a:r>
                      <a:endParaRPr lang="nl-BE" sz="900" b="0" u="none" noProof="0" dirty="0">
                        <a:latin typeface="Arial" pitchFamily="34" charset="0"/>
                        <a:cs typeface="Arial" pitchFamily="34" charset="0"/>
                      </a:endParaRPr>
                    </a:p>
                  </a:txBody>
                  <a:tcPr marL="101247" marR="60749"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34964">
                <a:tc>
                  <a:txBody>
                    <a:bodyPr/>
                    <a:lstStyle/>
                    <a:p>
                      <a:pPr>
                        <a:spcBef>
                          <a:spcPts val="0"/>
                        </a:spcBef>
                      </a:pPr>
                      <a:r>
                        <a:rPr lang="en-US" sz="900" dirty="0">
                          <a:latin typeface="Arial" panose="020B0604020202020204" pitchFamily="34" charset="0"/>
                          <a:cs typeface="Arial" panose="020B0604020202020204" pitchFamily="34" charset="0"/>
                        </a:rPr>
                        <a:t>MODULE F</a:t>
                      </a:r>
                    </a:p>
                  </a:txBody>
                  <a:tcPr marL="80998" marR="80998"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900" b="0" u="none" noProof="0" dirty="0">
                          <a:latin typeface="Arial" pitchFamily="34" charset="0"/>
                          <a:cs typeface="Arial" pitchFamily="34" charset="0"/>
                        </a:rPr>
                        <a:t>DE</a:t>
                      </a:r>
                      <a:r>
                        <a:rPr lang="nl-BE" sz="900" b="0" u="none" baseline="0" noProof="0" dirty="0">
                          <a:latin typeface="Arial" pitchFamily="34" charset="0"/>
                          <a:cs typeface="Arial" pitchFamily="34" charset="0"/>
                        </a:rPr>
                        <a:t> ROL VAN ASSESSMENT</a:t>
                      </a:r>
                    </a:p>
                    <a:p>
                      <a:r>
                        <a:rPr lang="nl-BE" sz="900" b="0" u="none" noProof="0" dirty="0">
                          <a:latin typeface="Arial" pitchFamily="34" charset="0"/>
                          <a:cs typeface="Arial" pitchFamily="34" charset="0"/>
                        </a:rPr>
                        <a:t>Methodieken</a:t>
                      </a:r>
                      <a:r>
                        <a:rPr lang="nl-BE" sz="900" b="0" u="none" baseline="0" noProof="0" dirty="0">
                          <a:latin typeface="Arial" pitchFamily="34" charset="0"/>
                          <a:cs typeface="Arial" pitchFamily="34" charset="0"/>
                        </a:rPr>
                        <a:t> om </a:t>
                      </a:r>
                      <a:r>
                        <a:rPr lang="nl-BE" sz="900" b="0" u="none" baseline="0" noProof="0" dirty="0" err="1">
                          <a:latin typeface="Arial" pitchFamily="34" charset="0"/>
                          <a:cs typeface="Arial" pitchFamily="34" charset="0"/>
                        </a:rPr>
                        <a:t>jobvereisten</a:t>
                      </a:r>
                      <a:r>
                        <a:rPr lang="nl-BE" sz="900" b="0" u="none" baseline="0" noProof="0" dirty="0">
                          <a:latin typeface="Arial" pitchFamily="34" charset="0"/>
                          <a:cs typeface="Arial" pitchFamily="34" charset="0"/>
                        </a:rPr>
                        <a:t> in kaart te brengen</a:t>
                      </a:r>
                      <a:endParaRPr lang="nl-BE" sz="900" b="0" u="none" noProof="0" dirty="0">
                        <a:latin typeface="Arial" pitchFamily="34" charset="0"/>
                        <a:cs typeface="Arial" pitchFamily="34" charset="0"/>
                      </a:endParaRPr>
                    </a:p>
                  </a:txBody>
                  <a:tcPr marL="101247" marR="60749"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34964">
                <a:tc>
                  <a:txBody>
                    <a:bodyPr/>
                    <a:lstStyle/>
                    <a:p>
                      <a:pPr>
                        <a:spcBef>
                          <a:spcPts val="0"/>
                        </a:spcBef>
                      </a:pPr>
                      <a:r>
                        <a:rPr lang="en-US" sz="800" dirty="0">
                          <a:latin typeface="Arial" panose="020B0604020202020204" pitchFamily="34" charset="0"/>
                          <a:cs typeface="Arial" panose="020B0604020202020204" pitchFamily="34" charset="0"/>
                        </a:rPr>
                        <a:t>MODULE R</a:t>
                      </a:r>
                    </a:p>
                  </a:txBody>
                  <a:tcPr marL="80998" marR="80998"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b="0" u="none" noProof="0" dirty="0">
                          <a:latin typeface="Arial" panose="020B0604020202020204" pitchFamily="34" charset="0"/>
                          <a:cs typeface="Arial" panose="020B0604020202020204" pitchFamily="34" charset="0"/>
                        </a:rPr>
                        <a:t>HULPMIDDELEN,</a:t>
                      </a:r>
                      <a:r>
                        <a:rPr lang="nl-BE" sz="900" b="0" u="none" baseline="0" noProof="0" dirty="0">
                          <a:latin typeface="Arial" panose="020B0604020202020204" pitchFamily="34" charset="0"/>
                          <a:cs typeface="Arial" panose="020B0604020202020204" pitchFamily="34" charset="0"/>
                        </a:rPr>
                        <a:t> ONDERSTEUNENDE TECHNOLOGIE EN DIENSTEN</a:t>
                      </a:r>
                      <a:endParaRPr lang="nl-BE" sz="900" b="0" u="none" noProof="0" dirty="0">
                        <a:latin typeface="Arial" panose="020B0604020202020204" pitchFamily="34" charset="0"/>
                        <a:cs typeface="Arial" panose="020B0604020202020204" pitchFamily="34" charset="0"/>
                      </a:endParaRPr>
                    </a:p>
                  </a:txBody>
                  <a:tcPr marL="80998" marR="80998"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12311">
                <a:tc>
                  <a:txBody>
                    <a:bodyPr/>
                    <a:lstStyle/>
                    <a:p>
                      <a:pPr>
                        <a:spcBef>
                          <a:spcPts val="0"/>
                        </a:spcBef>
                      </a:pPr>
                      <a:r>
                        <a:rPr lang="en-US" sz="800" dirty="0">
                          <a:latin typeface="Arial" panose="020B0604020202020204" pitchFamily="34" charset="0"/>
                          <a:cs typeface="Arial" panose="020B0604020202020204" pitchFamily="34" charset="0"/>
                        </a:rPr>
                        <a:t>MODULE</a:t>
                      </a:r>
                      <a:r>
                        <a:rPr lang="en-US" sz="800" baseline="0" dirty="0">
                          <a:latin typeface="Arial" panose="020B0604020202020204" pitchFamily="34" charset="0"/>
                          <a:cs typeface="Arial" panose="020B0604020202020204" pitchFamily="34" charset="0"/>
                        </a:rPr>
                        <a:t> Y</a:t>
                      </a:r>
                    </a:p>
                  </a:txBody>
                  <a:tcPr marL="80998" marR="80998"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DE INDIVIDUELE</a:t>
                      </a:r>
                      <a:r>
                        <a:rPr lang="nl-BE" sz="900" u="none" baseline="0" noProof="0" dirty="0">
                          <a:latin typeface="Arial" panose="020B0604020202020204" pitchFamily="34" charset="0"/>
                          <a:cs typeface="Arial" panose="020B0604020202020204" pitchFamily="34" charset="0"/>
                        </a:rPr>
                        <a:t> RTW-TRAJECTBEGELEIDING VAN A TOT Z</a:t>
                      </a:r>
                      <a:endParaRPr lang="nl-BE" sz="900" u="none" noProof="0" dirty="0">
                        <a:latin typeface="Arial" panose="020B0604020202020204" pitchFamily="34" charset="0"/>
                        <a:cs typeface="Arial" panose="020B0604020202020204" pitchFamily="34" charset="0"/>
                      </a:endParaRPr>
                    </a:p>
                  </a:txBody>
                  <a:tcPr marL="80998" marR="80998" marT="40523" marB="405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8" name="Table 5">
            <a:extLst>
              <a:ext uri="{FF2B5EF4-FFF2-40B4-BE49-F238E27FC236}">
                <a16:creationId xmlns:a16="http://schemas.microsoft.com/office/drawing/2014/main" id="{85F09DCB-8609-F78D-A687-B88664C491C4}"/>
              </a:ext>
            </a:extLst>
          </p:cNvPr>
          <p:cNvGraphicFramePr>
            <a:graphicFrameLocks noGrp="1"/>
          </p:cNvGraphicFramePr>
          <p:nvPr/>
        </p:nvGraphicFramePr>
        <p:xfrm>
          <a:off x="4719638" y="2128838"/>
          <a:ext cx="4095750" cy="3222625"/>
        </p:xfrm>
        <a:graphic>
          <a:graphicData uri="http://schemas.openxmlformats.org/drawingml/2006/table">
            <a:tbl>
              <a:tblPr firstRow="1" bandRow="1">
                <a:tableStyleId>{1FECB4D8-DB02-4DC6-A0A2-4F2EBAE1DC90}</a:tableStyleId>
              </a:tblPr>
              <a:tblGrid>
                <a:gridCol w="861029">
                  <a:extLst>
                    <a:ext uri="{9D8B030D-6E8A-4147-A177-3AD203B41FA5}">
                      <a16:colId xmlns:a16="http://schemas.microsoft.com/office/drawing/2014/main" val="20000"/>
                    </a:ext>
                  </a:extLst>
                </a:gridCol>
                <a:gridCol w="3234721">
                  <a:extLst>
                    <a:ext uri="{9D8B030D-6E8A-4147-A177-3AD203B41FA5}">
                      <a16:colId xmlns:a16="http://schemas.microsoft.com/office/drawing/2014/main" val="20001"/>
                    </a:ext>
                  </a:extLst>
                </a:gridCol>
              </a:tblGrid>
              <a:tr h="492664">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 </a:t>
                      </a:r>
                      <a:r>
                        <a:rPr lang="en-US" sz="900" b="0" baseline="0" dirty="0">
                          <a:solidFill>
                            <a:schemeClr val="tx1"/>
                          </a:solidFill>
                          <a:latin typeface="Arial" panose="020B0604020202020204" pitchFamily="34" charset="0"/>
                          <a:cs typeface="Arial" panose="020B0604020202020204" pitchFamily="34" charset="0"/>
                        </a:rPr>
                        <a:t>B</a:t>
                      </a:r>
                    </a:p>
                  </a:txBody>
                  <a:tcPr marL="80992" marR="80992"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BE" sz="900" b="0" u="none" noProof="0" dirty="0">
                          <a:solidFill>
                            <a:schemeClr val="tx1"/>
                          </a:solidFill>
                          <a:latin typeface="Arial" pitchFamily="34" charset="0"/>
                          <a:cs typeface="Arial" pitchFamily="34" charset="0"/>
                        </a:rPr>
                        <a:t>INTRODUCTION À LA COORDINATION RTW</a:t>
                      </a:r>
                    </a:p>
                    <a:p>
                      <a:r>
                        <a:rPr lang="fr-BE" sz="900" b="0" u="none" noProof="0" dirty="0">
                          <a:solidFill>
                            <a:schemeClr val="tx1"/>
                          </a:solidFill>
                          <a:latin typeface="Arial" pitchFamily="34" charset="0"/>
                          <a:cs typeface="Arial" pitchFamily="34" charset="0"/>
                        </a:rPr>
                        <a:t>Étapes du processus de réintégration et rôles des différents acteurs</a:t>
                      </a:r>
                    </a:p>
                  </a:txBody>
                  <a:tcPr marL="101239" marR="60744"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629869">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C</a:t>
                      </a:r>
                    </a:p>
                  </a:txBody>
                  <a:tcPr marL="80992" marR="80992"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900" b="0" u="none" noProof="0" dirty="0">
                          <a:latin typeface="Arial" pitchFamily="34" charset="0"/>
                          <a:cs typeface="Arial" pitchFamily="34" charset="0"/>
                        </a:rPr>
                        <a:t>LIMITATIONS PHYSIQUES ET CIF EN RELATION AVEC RTW</a:t>
                      </a:r>
                    </a:p>
                    <a:p>
                      <a:r>
                        <a:rPr lang="fr-BE" sz="900" b="0" u="none" noProof="0" dirty="0">
                          <a:latin typeface="Arial" pitchFamily="34" charset="0"/>
                          <a:cs typeface="Arial" pitchFamily="34" charset="0"/>
                        </a:rPr>
                        <a:t>Processus de réintégration appliqué aux problèmes physiques</a:t>
                      </a:r>
                    </a:p>
                  </a:txBody>
                  <a:tcPr marL="101239" marR="60744"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29869">
                <a:tc>
                  <a:txBody>
                    <a:bodyPr/>
                    <a:lstStyle/>
                    <a:p>
                      <a:pPr>
                        <a:spcBef>
                          <a:spcPts val="0"/>
                        </a:spcBef>
                      </a:pPr>
                      <a:r>
                        <a:rPr lang="en-US" sz="900" dirty="0">
                          <a:latin typeface="Arial" panose="020B0604020202020204" pitchFamily="34" charset="0"/>
                          <a:cs typeface="Arial" panose="020B0604020202020204" pitchFamily="34" charset="0"/>
                        </a:rPr>
                        <a:t>MODULE D</a:t>
                      </a:r>
                    </a:p>
                  </a:txBody>
                  <a:tcPr marL="80992" marR="80992"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900" b="0" u="none" noProof="0" dirty="0">
                          <a:latin typeface="Arial" pitchFamily="34" charset="0"/>
                          <a:cs typeface="Arial" pitchFamily="34" charset="0"/>
                        </a:rPr>
                        <a:t>SANTÉ MENTALE, RÉADAPTATION ET REPRISE DU TRAVAIL</a:t>
                      </a:r>
                    </a:p>
                    <a:p>
                      <a:r>
                        <a:rPr lang="fr-BE" sz="900" b="0" u="none" noProof="0" dirty="0">
                          <a:latin typeface="Arial" pitchFamily="34" charset="0"/>
                          <a:cs typeface="Arial" pitchFamily="34" charset="0"/>
                        </a:rPr>
                        <a:t>Processus de réinsertion appliqué aux plaintes psychosociales</a:t>
                      </a:r>
                    </a:p>
                  </a:txBody>
                  <a:tcPr marL="101239" marR="60744"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1587">
                <a:tc>
                  <a:txBody>
                    <a:bodyPr/>
                    <a:lstStyle/>
                    <a:p>
                      <a:pPr>
                        <a:spcBef>
                          <a:spcPts val="0"/>
                        </a:spcBef>
                      </a:pPr>
                      <a:r>
                        <a:rPr lang="en-US" sz="900" dirty="0">
                          <a:latin typeface="Arial" panose="020B0604020202020204" pitchFamily="34" charset="0"/>
                          <a:cs typeface="Arial" panose="020B0604020202020204" pitchFamily="34" charset="0"/>
                        </a:rPr>
                        <a:t>MODULE E</a:t>
                      </a:r>
                    </a:p>
                  </a:txBody>
                  <a:tcPr marL="80992" marR="80992"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900" b="0" u="none" noProof="0" dirty="0">
                          <a:latin typeface="Arial" pitchFamily="34" charset="0"/>
                          <a:cs typeface="Arial" pitchFamily="34" charset="0"/>
                        </a:rPr>
                        <a:t>ANALYSE DES EMPLOIS</a:t>
                      </a:r>
                    </a:p>
                    <a:p>
                      <a:r>
                        <a:rPr lang="fr-BE" sz="900" b="0" u="none" noProof="0" dirty="0">
                          <a:latin typeface="Arial" pitchFamily="34" charset="0"/>
                          <a:cs typeface="Arial" pitchFamily="34" charset="0"/>
                        </a:rPr>
                        <a:t>Introduction analyse des exigences de l’emploi</a:t>
                      </a:r>
                    </a:p>
                  </a:txBody>
                  <a:tcPr marL="101239" marR="60744"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1587">
                <a:tc>
                  <a:txBody>
                    <a:bodyPr/>
                    <a:lstStyle/>
                    <a:p>
                      <a:pPr>
                        <a:spcBef>
                          <a:spcPts val="0"/>
                        </a:spcBef>
                      </a:pPr>
                      <a:r>
                        <a:rPr lang="en-US" sz="900" dirty="0">
                          <a:latin typeface="Arial" panose="020B0604020202020204" pitchFamily="34" charset="0"/>
                          <a:cs typeface="Arial" panose="020B0604020202020204" pitchFamily="34" charset="0"/>
                        </a:rPr>
                        <a:t>MODULE F</a:t>
                      </a:r>
                    </a:p>
                  </a:txBody>
                  <a:tcPr marL="80992" marR="80992"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900" b="0" u="none" noProof="0" dirty="0">
                          <a:latin typeface="Arial" pitchFamily="34" charset="0"/>
                          <a:cs typeface="Arial" pitchFamily="34" charset="0"/>
                        </a:rPr>
                        <a:t>LE RÔLE DE L’ÉVALUATION</a:t>
                      </a:r>
                    </a:p>
                    <a:p>
                      <a:r>
                        <a:rPr lang="fr-BE" sz="900" b="0" u="none" noProof="0" dirty="0">
                          <a:latin typeface="Arial" pitchFamily="34" charset="0"/>
                          <a:cs typeface="Arial" pitchFamily="34" charset="0"/>
                        </a:rPr>
                        <a:t>Méthodes de mappage des exigences des tâches</a:t>
                      </a:r>
                    </a:p>
                  </a:txBody>
                  <a:tcPr marL="101239" marR="60744"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1587">
                <a:tc>
                  <a:txBody>
                    <a:bodyPr/>
                    <a:lstStyle/>
                    <a:p>
                      <a:pPr>
                        <a:spcBef>
                          <a:spcPts val="0"/>
                        </a:spcBef>
                      </a:pPr>
                      <a:r>
                        <a:rPr lang="en-US" sz="800" dirty="0">
                          <a:latin typeface="Arial" panose="020B0604020202020204" pitchFamily="34" charset="0"/>
                          <a:cs typeface="Arial" panose="020B0604020202020204" pitchFamily="34" charset="0"/>
                        </a:rPr>
                        <a:t>MODULE R</a:t>
                      </a:r>
                    </a:p>
                  </a:txBody>
                  <a:tcPr marL="80992" marR="80992"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b="0" u="none" noProof="0" dirty="0">
                          <a:latin typeface="Arial" panose="020B0604020202020204" pitchFamily="34" charset="0"/>
                          <a:cs typeface="Arial" panose="020B0604020202020204" pitchFamily="34" charset="0"/>
                        </a:rPr>
                        <a:t>OUTILS, TECHNOLOGIES D’ASSISTANCE ET SERVICES</a:t>
                      </a:r>
                    </a:p>
                  </a:txBody>
                  <a:tcPr marL="80992" marR="80992"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5460">
                <a:tc>
                  <a:txBody>
                    <a:bodyPr/>
                    <a:lstStyle/>
                    <a:p>
                      <a:pPr>
                        <a:spcBef>
                          <a:spcPts val="0"/>
                        </a:spcBef>
                      </a:pPr>
                      <a:r>
                        <a:rPr lang="en-US" sz="800" dirty="0">
                          <a:latin typeface="Arial" panose="020B0604020202020204" pitchFamily="34" charset="0"/>
                          <a:cs typeface="Arial" panose="020B0604020202020204" pitchFamily="34" charset="0"/>
                        </a:rPr>
                        <a:t>MODULE</a:t>
                      </a:r>
                      <a:r>
                        <a:rPr lang="en-US" sz="800" baseline="0" dirty="0">
                          <a:latin typeface="Arial" panose="020B0604020202020204" pitchFamily="34" charset="0"/>
                          <a:cs typeface="Arial" panose="020B0604020202020204" pitchFamily="34" charset="0"/>
                        </a:rPr>
                        <a:t> Y</a:t>
                      </a:r>
                    </a:p>
                  </a:txBody>
                  <a:tcPr marL="80992" marR="80992"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u="none" noProof="0" dirty="0">
                          <a:latin typeface="Arial" panose="020B0604020202020204" pitchFamily="34" charset="0"/>
                          <a:cs typeface="Arial" panose="020B0604020202020204" pitchFamily="34" charset="0"/>
                        </a:rPr>
                        <a:t>LE GUIDAGE DE TRAJECTOIRE RTW INDIVIDUEL DE A À Z</a:t>
                      </a:r>
                    </a:p>
                  </a:txBody>
                  <a:tcPr marL="80992" marR="80992" marT="40526" marB="405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1255" name="Footer Placeholder 1">
            <a:extLst>
              <a:ext uri="{FF2B5EF4-FFF2-40B4-BE49-F238E27FC236}">
                <a16:creationId xmlns:a16="http://schemas.microsoft.com/office/drawing/2014/main" id="{605DD1FA-4185-1A19-E5E9-C63579E25829}"/>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80808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
        <p:nvSpPr>
          <p:cNvPr id="51256" name="Slide Number Placeholder 2">
            <a:extLst>
              <a:ext uri="{FF2B5EF4-FFF2-40B4-BE49-F238E27FC236}">
                <a16:creationId xmlns:a16="http://schemas.microsoft.com/office/drawing/2014/main" id="{34DAA497-76CA-7FF7-CDE6-8048E6F96495}"/>
              </a:ext>
            </a:extLst>
          </p:cNvPr>
          <p:cNvSpPr>
            <a:spLocks noGrp="1" noChangeArrowheads="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808080"/>
              </a:solidFill>
            </a:endParaRPr>
          </a:p>
          <a:p>
            <a:pPr defTabSz="685800" eaLnBrk="0" hangingPunct="0">
              <a:spcBef>
                <a:spcPct val="0"/>
              </a:spcBef>
              <a:buFontTx/>
              <a:buNone/>
              <a:defRPr/>
            </a:pPr>
            <a:fld id="{D5375E7F-46C4-CD44-B1A4-23F07418889D}" type="slidenum">
              <a:rPr lang="en-US" altLang="en-US" sz="750">
                <a:solidFill>
                  <a:srgbClr val="808080"/>
                </a:solidFill>
              </a:rPr>
              <a:pPr defTabSz="685800" eaLnBrk="0" hangingPunct="0">
                <a:spcBef>
                  <a:spcPct val="0"/>
                </a:spcBef>
                <a:buFontTx/>
                <a:buNone/>
                <a:defRPr/>
              </a:pPr>
              <a:t>75</a:t>
            </a:fld>
            <a:endParaRPr lang="en-US" altLang="en-US" sz="750">
              <a:solidFill>
                <a:srgbClr val="80808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73743A4-41B5-0C86-11AD-6B76F0203B01}"/>
              </a:ext>
            </a:extLst>
          </p:cNvPr>
          <p:cNvSpPr>
            <a:spLocks noGrp="1"/>
          </p:cNvSpPr>
          <p:nvPr>
            <p:ph type="title"/>
          </p:nvPr>
        </p:nvSpPr>
        <p:spPr/>
        <p:txBody>
          <a:bodyPr rtlCol="0">
            <a:normAutofit/>
          </a:bodyPr>
          <a:lstStyle/>
          <a:p>
            <a:pPr algn="r" eaLnBrk="1" fontAlgn="auto" hangingPunct="1">
              <a:spcAft>
                <a:spcPts val="0"/>
              </a:spcAft>
              <a:defRPr/>
            </a:pPr>
            <a:r>
              <a:rPr lang="en-US" dirty="0"/>
              <a:t>MODULES</a:t>
            </a:r>
            <a:r>
              <a:rPr lang="en-US" sz="1575" dirty="0">
                <a:solidFill>
                  <a:schemeClr val="accent3">
                    <a:lumMod val="50000"/>
                  </a:schemeClr>
                </a:solidFill>
                <a:latin typeface="Arial" pitchFamily="34" charset="0"/>
                <a:cs typeface="Arial" pitchFamily="34" charset="0"/>
              </a:rPr>
              <a:t> </a:t>
            </a:r>
            <a:r>
              <a:rPr lang="en-US" dirty="0"/>
              <a:t>OVER WETGEVING – MODULES SUR LA REGLEMENTATION </a:t>
            </a:r>
            <a:endParaRPr lang="nl-BE" dirty="0"/>
          </a:p>
        </p:txBody>
      </p:sp>
      <p:graphicFrame>
        <p:nvGraphicFramePr>
          <p:cNvPr id="6" name="Table 5">
            <a:extLst>
              <a:ext uri="{FF2B5EF4-FFF2-40B4-BE49-F238E27FC236}">
                <a16:creationId xmlns:a16="http://schemas.microsoft.com/office/drawing/2014/main" id="{4DF88234-BC2A-EF68-9C3B-987A59031302}"/>
              </a:ext>
            </a:extLst>
          </p:cNvPr>
          <p:cNvGraphicFramePr>
            <a:graphicFrameLocks noGrp="1"/>
          </p:cNvGraphicFramePr>
          <p:nvPr/>
        </p:nvGraphicFramePr>
        <p:xfrm>
          <a:off x="457200" y="2185988"/>
          <a:ext cx="3913188" cy="1857375"/>
        </p:xfrm>
        <a:graphic>
          <a:graphicData uri="http://schemas.openxmlformats.org/drawingml/2006/table">
            <a:tbl>
              <a:tblPr firstRow="1" bandRow="1">
                <a:tableStyleId>{1FECB4D8-DB02-4DC6-A0A2-4F2EBAE1DC90}</a:tableStyleId>
              </a:tblPr>
              <a:tblGrid>
                <a:gridCol w="911019">
                  <a:extLst>
                    <a:ext uri="{9D8B030D-6E8A-4147-A177-3AD203B41FA5}">
                      <a16:colId xmlns:a16="http://schemas.microsoft.com/office/drawing/2014/main" val="20000"/>
                    </a:ext>
                  </a:extLst>
                </a:gridCol>
                <a:gridCol w="3002169">
                  <a:extLst>
                    <a:ext uri="{9D8B030D-6E8A-4147-A177-3AD203B41FA5}">
                      <a16:colId xmlns:a16="http://schemas.microsoft.com/office/drawing/2014/main" val="20001"/>
                    </a:ext>
                  </a:extLst>
                </a:gridCol>
              </a:tblGrid>
              <a:tr h="573406">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a:t>
                      </a:r>
                      <a:r>
                        <a:rPr lang="en-US" sz="900" b="0" baseline="0" dirty="0">
                          <a:solidFill>
                            <a:schemeClr val="tx1"/>
                          </a:solidFill>
                          <a:latin typeface="Arial" panose="020B0604020202020204" pitchFamily="34" charset="0"/>
                          <a:cs typeface="Arial" panose="020B0604020202020204" pitchFamily="34" charset="0"/>
                        </a:rPr>
                        <a:t> I</a:t>
                      </a:r>
                    </a:p>
                  </a:txBody>
                  <a:tcPr marL="80992" marR="80992"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spcBef>
                          <a:spcPts val="0"/>
                        </a:spcBef>
                      </a:pPr>
                      <a:r>
                        <a:rPr lang="nl-BE" sz="900" b="0" i="0" u="none" strike="noStrike" baseline="0" dirty="0">
                          <a:solidFill>
                            <a:srgbClr val="000000"/>
                          </a:solidFill>
                          <a:latin typeface="Arial"/>
                        </a:rPr>
                        <a:t>GELIJKE BEHANDELING VAN PERSONEN MET EEN ARBEIDSONGESCHIKTHEID </a:t>
                      </a:r>
                      <a:endParaRPr lang="nl-BE" sz="900" b="0" u="none" dirty="0">
                        <a:solidFill>
                          <a:prstClr val="black"/>
                        </a:solidFill>
                        <a:latin typeface="Arial" panose="020B0604020202020204" pitchFamily="34" charset="0"/>
                        <a:cs typeface="Arial" panose="020B0604020202020204" pitchFamily="34" charset="0"/>
                      </a:endParaRPr>
                    </a:p>
                    <a:p>
                      <a:pPr>
                        <a:spcBef>
                          <a:spcPts val="0"/>
                        </a:spcBef>
                      </a:pPr>
                      <a:r>
                        <a:rPr lang="nl-BE" sz="900" b="0" noProof="0" dirty="0">
                          <a:solidFill>
                            <a:prstClr val="black"/>
                          </a:solidFill>
                          <a:latin typeface="Arial" panose="020B0604020202020204" pitchFamily="34" charset="0"/>
                          <a:cs typeface="Arial" panose="020B0604020202020204" pitchFamily="34" charset="0"/>
                        </a:rPr>
                        <a:t>Focus op de </a:t>
                      </a:r>
                      <a:r>
                        <a:rPr lang="nl-BE" sz="900" b="0" noProof="0" dirty="0" err="1">
                          <a:solidFill>
                            <a:prstClr val="black"/>
                          </a:solidFill>
                          <a:latin typeface="Arial" panose="020B0604020202020204" pitchFamily="34" charset="0"/>
                          <a:cs typeface="Arial" panose="020B0604020202020204" pitchFamily="34" charset="0"/>
                        </a:rPr>
                        <a:t>antidiscriminatiewetgeving</a:t>
                      </a:r>
                      <a:r>
                        <a:rPr lang="nl-BE" sz="900" b="0" baseline="0" noProof="0" dirty="0">
                          <a:solidFill>
                            <a:prstClr val="black"/>
                          </a:solidFill>
                          <a:latin typeface="Arial" panose="020B0604020202020204" pitchFamily="34" charset="0"/>
                          <a:cs typeface="Arial" panose="020B0604020202020204" pitchFamily="34" charset="0"/>
                        </a:rPr>
                        <a:t> </a:t>
                      </a:r>
                      <a:endParaRPr lang="nl-BE" sz="900" b="0" noProof="0" dirty="0">
                        <a:latin typeface="Arial" pitchFamily="34" charset="0"/>
                        <a:cs typeface="Arial" pitchFamily="34" charset="0"/>
                      </a:endParaRPr>
                    </a:p>
                  </a:txBody>
                  <a:tcPr marL="80992" marR="80992"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36243">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J</a:t>
                      </a:r>
                    </a:p>
                  </a:txBody>
                  <a:tcPr marL="80992" marR="80992"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baseline="0">
                          <a:latin typeface="Arial" panose="020B0604020202020204" pitchFamily="34" charset="0"/>
                          <a:cs typeface="Arial" panose="020B0604020202020204" pitchFamily="34" charset="0"/>
                        </a:rPr>
                        <a:t>ARBEIDSONGEVALLEN EN BEROEPSZIEKTEN</a:t>
                      </a:r>
                      <a:endParaRPr lang="nl-BE" sz="900" baseline="0" dirty="0">
                        <a:latin typeface="Arial" panose="020B0604020202020204" pitchFamily="34" charset="0"/>
                        <a:cs typeface="Arial" panose="020B0604020202020204" pitchFamily="34" charset="0"/>
                      </a:endParaRPr>
                    </a:p>
                  </a:txBody>
                  <a:tcPr marL="80992" marR="80992"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47726">
                <a:tc>
                  <a:txBody>
                    <a:bodyPr/>
                    <a:lstStyle/>
                    <a:p>
                      <a:pPr>
                        <a:spcBef>
                          <a:spcPts val="0"/>
                        </a:spcBef>
                      </a:pPr>
                      <a:r>
                        <a:rPr lang="en-US" sz="900" dirty="0">
                          <a:latin typeface="Arial" panose="020B0604020202020204" pitchFamily="34" charset="0"/>
                          <a:cs typeface="Arial" panose="020B0604020202020204" pitchFamily="34" charset="0"/>
                        </a:rPr>
                        <a:t>MODULE L</a:t>
                      </a:r>
                    </a:p>
                    <a:p>
                      <a:pPr>
                        <a:spcBef>
                          <a:spcPts val="0"/>
                        </a:spcBef>
                      </a:pPr>
                      <a:endParaRPr lang="en-US" sz="800" dirty="0">
                        <a:latin typeface="Arial" panose="020B0604020202020204" pitchFamily="34" charset="0"/>
                        <a:cs typeface="Arial" panose="020B0604020202020204" pitchFamily="34" charset="0"/>
                      </a:endParaRPr>
                    </a:p>
                  </a:txBody>
                  <a:tcPr marL="80992" marR="80992"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baseline="0" dirty="0">
                          <a:latin typeface="Arial" panose="020B0604020202020204" pitchFamily="34" charset="0"/>
                          <a:cs typeface="Arial" panose="020B0604020202020204" pitchFamily="34" charset="0"/>
                        </a:rPr>
                        <a:t>ARBEIDSONGESCHIKTHEID TEN GEVOLGE VAN EEN ZIEKTE OF ONGEVAL IN DE PRIVE SFEER</a:t>
                      </a:r>
                      <a:br>
                        <a:rPr lang="nl-BE" sz="900" u="none" baseline="0" dirty="0">
                          <a:latin typeface="Arial" panose="020B0604020202020204" pitchFamily="34" charset="0"/>
                          <a:cs typeface="Arial" panose="020B0604020202020204" pitchFamily="34" charset="0"/>
                        </a:rPr>
                      </a:br>
                      <a:r>
                        <a:rPr lang="nl-BE" sz="900" u="none" baseline="0" dirty="0">
                          <a:latin typeface="Arial" panose="020B0604020202020204" pitchFamily="34" charset="0"/>
                          <a:cs typeface="Arial" panose="020B0604020202020204" pitchFamily="34" charset="0"/>
                        </a:rPr>
                        <a:t>Wettelijk kader van publieke maatregelen m.b.t. uitkeringen en re-integratie</a:t>
                      </a:r>
                    </a:p>
                    <a:p>
                      <a:pPr>
                        <a:spcBef>
                          <a:spcPts val="0"/>
                        </a:spcBef>
                      </a:pPr>
                      <a:endParaRPr lang="nl-BE" sz="900" u="none" dirty="0">
                        <a:latin typeface="Arial" panose="020B0604020202020204" pitchFamily="34" charset="0"/>
                        <a:cs typeface="Arial" panose="020B0604020202020204" pitchFamily="34" charset="0"/>
                      </a:endParaRPr>
                    </a:p>
                  </a:txBody>
                  <a:tcPr marL="80992" marR="80992"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8" name="Table 5">
            <a:extLst>
              <a:ext uri="{FF2B5EF4-FFF2-40B4-BE49-F238E27FC236}">
                <a16:creationId xmlns:a16="http://schemas.microsoft.com/office/drawing/2014/main" id="{E72A21F9-A68E-A44A-7BCB-EAAB1D48BAD9}"/>
              </a:ext>
            </a:extLst>
          </p:cNvPr>
          <p:cNvGraphicFramePr>
            <a:graphicFrameLocks noGrp="1"/>
          </p:cNvGraphicFramePr>
          <p:nvPr/>
        </p:nvGraphicFramePr>
        <p:xfrm>
          <a:off x="4892675" y="2185988"/>
          <a:ext cx="3911600" cy="1857375"/>
        </p:xfrm>
        <a:graphic>
          <a:graphicData uri="http://schemas.openxmlformats.org/drawingml/2006/table">
            <a:tbl>
              <a:tblPr firstRow="1" bandRow="1">
                <a:tableStyleId>{1FECB4D8-DB02-4DC6-A0A2-4F2EBAE1DC90}</a:tableStyleId>
              </a:tblPr>
              <a:tblGrid>
                <a:gridCol w="910650">
                  <a:extLst>
                    <a:ext uri="{9D8B030D-6E8A-4147-A177-3AD203B41FA5}">
                      <a16:colId xmlns:a16="http://schemas.microsoft.com/office/drawing/2014/main" val="20000"/>
                    </a:ext>
                  </a:extLst>
                </a:gridCol>
                <a:gridCol w="3000950">
                  <a:extLst>
                    <a:ext uri="{9D8B030D-6E8A-4147-A177-3AD203B41FA5}">
                      <a16:colId xmlns:a16="http://schemas.microsoft.com/office/drawing/2014/main" val="20001"/>
                    </a:ext>
                  </a:extLst>
                </a:gridCol>
              </a:tblGrid>
              <a:tr h="573405">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a:t>
                      </a:r>
                      <a:r>
                        <a:rPr lang="en-US" sz="900" b="0" baseline="0" dirty="0">
                          <a:solidFill>
                            <a:schemeClr val="tx1"/>
                          </a:solidFill>
                          <a:latin typeface="Arial" panose="020B0604020202020204" pitchFamily="34" charset="0"/>
                          <a:cs typeface="Arial" panose="020B0604020202020204" pitchFamily="34" charset="0"/>
                        </a:rPr>
                        <a:t> I</a:t>
                      </a:r>
                    </a:p>
                  </a:txBody>
                  <a:tcPr marL="80959" marR="80959"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spcBef>
                          <a:spcPts val="0"/>
                        </a:spcBef>
                      </a:pPr>
                      <a:r>
                        <a:rPr lang="fr-FR" sz="900" b="0" i="0" u="none" strike="noStrike" baseline="0" dirty="0">
                          <a:solidFill>
                            <a:srgbClr val="000000"/>
                          </a:solidFill>
                          <a:latin typeface="Arial"/>
                        </a:rPr>
                        <a:t>EGALITÉ DE TRAITEMENT DES PERSONNES RENCONTRANT UNE INCAPACITÉ DE TRAVAIL </a:t>
                      </a:r>
                      <a:endParaRPr lang="nl-BE" sz="900" b="0" u="none" dirty="0">
                        <a:solidFill>
                          <a:prstClr val="black"/>
                        </a:solidFill>
                        <a:latin typeface="Arial" panose="020B0604020202020204" pitchFamily="34" charset="0"/>
                        <a:cs typeface="Arial" panose="020B0604020202020204" pitchFamily="34" charset="0"/>
                      </a:endParaRPr>
                    </a:p>
                    <a:p>
                      <a:pPr>
                        <a:spcBef>
                          <a:spcPts val="0"/>
                        </a:spcBef>
                      </a:pPr>
                      <a:r>
                        <a:rPr lang="fr-FR" sz="900" b="0" noProof="0" dirty="0">
                          <a:solidFill>
                            <a:prstClr val="black"/>
                          </a:solidFill>
                          <a:latin typeface="Arial" panose="020B0604020202020204" pitchFamily="34" charset="0"/>
                          <a:cs typeface="Arial" panose="020B0604020202020204" pitchFamily="34" charset="0"/>
                        </a:rPr>
                        <a:t>Focus sur la législation contre la</a:t>
                      </a:r>
                      <a:r>
                        <a:rPr lang="fr-FR" sz="900" b="0" baseline="0" noProof="0" dirty="0">
                          <a:solidFill>
                            <a:prstClr val="black"/>
                          </a:solidFill>
                          <a:latin typeface="Arial" panose="020B0604020202020204" pitchFamily="34" charset="0"/>
                          <a:cs typeface="Arial" panose="020B0604020202020204" pitchFamily="34" charset="0"/>
                        </a:rPr>
                        <a:t> discrimination</a:t>
                      </a:r>
                      <a:endParaRPr lang="fr-FR" sz="900" b="0" noProof="0" dirty="0">
                        <a:latin typeface="Arial" pitchFamily="34" charset="0"/>
                        <a:cs typeface="Arial" pitchFamily="34" charset="0"/>
                      </a:endParaRPr>
                    </a:p>
                  </a:txBody>
                  <a:tcPr marL="80959" marR="80959"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36246">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J</a:t>
                      </a:r>
                    </a:p>
                  </a:txBody>
                  <a:tcPr marL="80959" marR="80959"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en-US" sz="900" dirty="0">
                          <a:latin typeface="Arial" panose="020B0604020202020204" pitchFamily="34" charset="0"/>
                          <a:cs typeface="Arial" panose="020B0604020202020204" pitchFamily="34" charset="0"/>
                        </a:rPr>
                        <a:t>ACCIDENTS DE TRAVAIL ET MALADIES PROFESSIONNELLES</a:t>
                      </a:r>
                      <a:endParaRPr lang="en-US" sz="900" baseline="0" dirty="0">
                        <a:latin typeface="Arial" panose="020B0604020202020204" pitchFamily="34" charset="0"/>
                        <a:cs typeface="Arial" panose="020B0604020202020204" pitchFamily="34" charset="0"/>
                      </a:endParaRPr>
                    </a:p>
                  </a:txBody>
                  <a:tcPr marL="80959" marR="80959"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47724">
                <a:tc>
                  <a:txBody>
                    <a:bodyPr/>
                    <a:lstStyle/>
                    <a:p>
                      <a:pPr>
                        <a:spcBef>
                          <a:spcPts val="0"/>
                        </a:spcBef>
                      </a:pPr>
                      <a:r>
                        <a:rPr lang="en-US" sz="900" dirty="0">
                          <a:latin typeface="Arial" panose="020B0604020202020204" pitchFamily="34" charset="0"/>
                          <a:cs typeface="Arial" panose="020B0604020202020204" pitchFamily="34" charset="0"/>
                        </a:rPr>
                        <a:t>MODULE L</a:t>
                      </a:r>
                    </a:p>
                    <a:p>
                      <a:pPr>
                        <a:spcBef>
                          <a:spcPts val="0"/>
                        </a:spcBef>
                      </a:pPr>
                      <a:endParaRPr lang="en-US" sz="800" dirty="0">
                        <a:latin typeface="Arial" panose="020B0604020202020204" pitchFamily="34" charset="0"/>
                        <a:cs typeface="Arial" panose="020B0604020202020204" pitchFamily="34" charset="0"/>
                      </a:endParaRPr>
                    </a:p>
                  </a:txBody>
                  <a:tcPr marL="80959" marR="80959"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FR" sz="900" u="none" baseline="0" dirty="0">
                          <a:latin typeface="Arial" panose="020B0604020202020204" pitchFamily="34" charset="0"/>
                          <a:cs typeface="Arial" panose="020B0604020202020204" pitchFamily="34" charset="0"/>
                        </a:rPr>
                        <a:t>INCAPACITÉS DE TRAVAIL LIÉES À</a:t>
                      </a:r>
                      <a:br>
                        <a:rPr lang="fr-FR" sz="900" u="none" baseline="0" dirty="0">
                          <a:latin typeface="Arial" panose="020B0604020202020204" pitchFamily="34" charset="0"/>
                          <a:cs typeface="Arial" panose="020B0604020202020204" pitchFamily="34" charset="0"/>
                        </a:rPr>
                      </a:br>
                      <a:r>
                        <a:rPr lang="fr-FR" sz="900" u="none" baseline="0" dirty="0">
                          <a:latin typeface="Arial" panose="020B0604020202020204" pitchFamily="34" charset="0"/>
                          <a:cs typeface="Arial" panose="020B0604020202020204" pitchFamily="34" charset="0"/>
                        </a:rPr>
                        <a:t>UNE MALADIE OU UN ACCIDENT DE LA VIE PRIVÉE</a:t>
                      </a:r>
                      <a:br>
                        <a:rPr lang="fr-FR" sz="900" u="none" baseline="0" dirty="0">
                          <a:latin typeface="Arial" panose="020B0604020202020204" pitchFamily="34" charset="0"/>
                          <a:cs typeface="Arial" panose="020B0604020202020204" pitchFamily="34" charset="0"/>
                        </a:rPr>
                      </a:br>
                      <a:r>
                        <a:rPr lang="fr-FR" sz="900" u="none" baseline="0" dirty="0">
                          <a:latin typeface="Arial" panose="020B0604020202020204" pitchFamily="34" charset="0"/>
                          <a:cs typeface="Arial" panose="020B0604020202020204" pitchFamily="34" charset="0"/>
                        </a:rPr>
                        <a:t>Cadre légal des interventions publiques en matière                                                   d’indemnisation et de réintégration</a:t>
                      </a:r>
                      <a:endParaRPr lang="en-US" sz="900" u="none" baseline="0" dirty="0">
                        <a:latin typeface="Arial" panose="020B0604020202020204" pitchFamily="34" charset="0"/>
                        <a:cs typeface="Arial" panose="020B0604020202020204" pitchFamily="34" charset="0"/>
                      </a:endParaRPr>
                    </a:p>
                    <a:p>
                      <a:pPr>
                        <a:spcBef>
                          <a:spcPts val="0"/>
                        </a:spcBef>
                      </a:pPr>
                      <a:endParaRPr lang="en-US" sz="900" u="none" dirty="0">
                        <a:latin typeface="Arial" panose="020B0604020202020204" pitchFamily="34" charset="0"/>
                        <a:cs typeface="Arial" panose="020B0604020202020204" pitchFamily="34" charset="0"/>
                      </a:endParaRPr>
                    </a:p>
                  </a:txBody>
                  <a:tcPr marL="80959" marR="80959" marT="80963" marB="8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3279" name="Footer Placeholder 1">
            <a:extLst>
              <a:ext uri="{FF2B5EF4-FFF2-40B4-BE49-F238E27FC236}">
                <a16:creationId xmlns:a16="http://schemas.microsoft.com/office/drawing/2014/main" id="{C8323E50-8D05-B52B-B4AD-0B2B540570E7}"/>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80808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
        <p:nvSpPr>
          <p:cNvPr id="53280" name="Slide Number Placeholder 2">
            <a:extLst>
              <a:ext uri="{FF2B5EF4-FFF2-40B4-BE49-F238E27FC236}">
                <a16:creationId xmlns:a16="http://schemas.microsoft.com/office/drawing/2014/main" id="{F0867BB4-C9E6-5654-F041-6CD0F64342A5}"/>
              </a:ext>
            </a:extLst>
          </p:cNvPr>
          <p:cNvSpPr>
            <a:spLocks noGrp="1" noChangeArrowheads="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808080"/>
              </a:solidFill>
            </a:endParaRPr>
          </a:p>
          <a:p>
            <a:pPr defTabSz="685800" eaLnBrk="0" hangingPunct="0">
              <a:spcBef>
                <a:spcPct val="0"/>
              </a:spcBef>
              <a:buFontTx/>
              <a:buNone/>
              <a:defRPr/>
            </a:pPr>
            <a:fld id="{87EFD2F4-BC5B-7E40-B8A4-E69A116B9B23}" type="slidenum">
              <a:rPr lang="en-US" altLang="en-US" sz="750">
                <a:solidFill>
                  <a:srgbClr val="808080"/>
                </a:solidFill>
              </a:rPr>
              <a:pPr defTabSz="685800" eaLnBrk="0" hangingPunct="0">
                <a:spcBef>
                  <a:spcPct val="0"/>
                </a:spcBef>
                <a:buFontTx/>
                <a:buNone/>
                <a:defRPr/>
              </a:pPr>
              <a:t>76</a:t>
            </a:fld>
            <a:endParaRPr lang="en-US" altLang="en-US" sz="750">
              <a:solidFill>
                <a:srgbClr val="808080"/>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a:extLst>
              <a:ext uri="{FF2B5EF4-FFF2-40B4-BE49-F238E27FC236}">
                <a16:creationId xmlns:a16="http://schemas.microsoft.com/office/drawing/2014/main" id="{10857206-18F2-6F4C-6B64-A7B3AA9B533E}"/>
              </a:ext>
            </a:extLst>
          </p:cNvPr>
          <p:cNvSpPr>
            <a:spLocks noGrp="1" noChangeArrowheads="1"/>
          </p:cNvSpPr>
          <p:nvPr>
            <p:ph type="title"/>
          </p:nvPr>
        </p:nvSpPr>
        <p:spPr/>
        <p:txBody>
          <a:bodyPr/>
          <a:lstStyle/>
          <a:p>
            <a:pPr algn="r" eaLnBrk="1" hangingPunct="1"/>
            <a:r>
              <a:rPr lang="en-US" altLang="fr-FR"/>
              <a:t>MODULES OVER COMMUNICATIEPROCES &amp; -VAARDIGHEDEN – MODULES SUR LE PROCESSUS ET LES COMPETENCES DE COMMUNICATION </a:t>
            </a:r>
            <a:endParaRPr lang="nl-BE" altLang="fr-FR"/>
          </a:p>
        </p:txBody>
      </p:sp>
      <p:graphicFrame>
        <p:nvGraphicFramePr>
          <p:cNvPr id="6" name="Table 5">
            <a:extLst>
              <a:ext uri="{FF2B5EF4-FFF2-40B4-BE49-F238E27FC236}">
                <a16:creationId xmlns:a16="http://schemas.microsoft.com/office/drawing/2014/main" id="{94893444-E4CE-5940-1CA5-94ED822F77ED}"/>
              </a:ext>
            </a:extLst>
          </p:cNvPr>
          <p:cNvGraphicFramePr>
            <a:graphicFrameLocks noGrp="1"/>
          </p:cNvGraphicFramePr>
          <p:nvPr/>
        </p:nvGraphicFramePr>
        <p:xfrm>
          <a:off x="476250" y="2322513"/>
          <a:ext cx="4013200" cy="2270125"/>
        </p:xfrm>
        <a:graphic>
          <a:graphicData uri="http://schemas.openxmlformats.org/drawingml/2006/table">
            <a:tbl>
              <a:tblPr firstRow="1" bandRow="1">
                <a:tableStyleId>{1FECB4D8-DB02-4DC6-A0A2-4F2EBAE1DC90}</a:tableStyleId>
              </a:tblPr>
              <a:tblGrid>
                <a:gridCol w="843674">
                  <a:extLst>
                    <a:ext uri="{9D8B030D-6E8A-4147-A177-3AD203B41FA5}">
                      <a16:colId xmlns:a16="http://schemas.microsoft.com/office/drawing/2014/main" val="20000"/>
                    </a:ext>
                  </a:extLst>
                </a:gridCol>
                <a:gridCol w="3169526">
                  <a:extLst>
                    <a:ext uri="{9D8B030D-6E8A-4147-A177-3AD203B41FA5}">
                      <a16:colId xmlns:a16="http://schemas.microsoft.com/office/drawing/2014/main" val="20001"/>
                    </a:ext>
                  </a:extLst>
                </a:gridCol>
              </a:tblGrid>
              <a:tr h="1397148">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MODULES</a:t>
                      </a:r>
                    </a:p>
                    <a:p>
                      <a:pPr>
                        <a:spcBef>
                          <a:spcPts val="0"/>
                        </a:spcBef>
                      </a:pPr>
                      <a:r>
                        <a:rPr lang="en-US" sz="900" b="0" baseline="0" dirty="0">
                          <a:solidFill>
                            <a:schemeClr val="tx1"/>
                          </a:solidFill>
                          <a:latin typeface="Arial" panose="020B0604020202020204" pitchFamily="34" charset="0"/>
                          <a:cs typeface="Arial" panose="020B0604020202020204" pitchFamily="34" charset="0"/>
                        </a:rPr>
                        <a:t>GHS (2)</a:t>
                      </a: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spcBef>
                          <a:spcPts val="0"/>
                        </a:spcBef>
                      </a:pPr>
                      <a:r>
                        <a:rPr lang="nl-BE" sz="900" b="0" u="none" dirty="0">
                          <a:solidFill>
                            <a:schemeClr val="tx1"/>
                          </a:solidFill>
                          <a:latin typeface="Arial" panose="020B0604020202020204" pitchFamily="34" charset="0"/>
                          <a:cs typeface="Arial" panose="020B0604020202020204" pitchFamily="34" charset="0"/>
                        </a:rPr>
                        <a:t>COMMUNICATIE</a:t>
                      </a:r>
                    </a:p>
                    <a:p>
                      <a:pPr>
                        <a:spcBef>
                          <a:spcPts val="0"/>
                        </a:spcBef>
                      </a:pPr>
                      <a:r>
                        <a:rPr lang="nl-BE" sz="900" b="0" u="none" baseline="0" dirty="0">
                          <a:solidFill>
                            <a:schemeClr val="tx1"/>
                          </a:solidFill>
                          <a:latin typeface="Arial" panose="020B0604020202020204" pitchFamily="34" charset="0"/>
                          <a:cs typeface="Arial" panose="020B0604020202020204" pitchFamily="34" charset="0"/>
                        </a:rPr>
                        <a:t>Communicatievaardigheden en –technieken in één-op-één gesprekken</a:t>
                      </a:r>
                    </a:p>
                    <a:p>
                      <a:pPr>
                        <a:spcBef>
                          <a:spcPts val="0"/>
                        </a:spcBef>
                      </a:pPr>
                      <a:endParaRPr lang="nl-BE" sz="900" b="0" u="none" dirty="0">
                        <a:solidFill>
                          <a:schemeClr val="tx1"/>
                        </a:solidFill>
                        <a:latin typeface="Arial" panose="020B0604020202020204" pitchFamily="34" charset="0"/>
                        <a:cs typeface="Arial" panose="020B0604020202020204" pitchFamily="34" charset="0"/>
                      </a:endParaRPr>
                    </a:p>
                    <a:p>
                      <a:pPr>
                        <a:spcBef>
                          <a:spcPts val="0"/>
                        </a:spcBef>
                      </a:pPr>
                      <a:r>
                        <a:rPr lang="nl-BE" sz="900" b="0" u="none" dirty="0">
                          <a:solidFill>
                            <a:schemeClr val="tx1"/>
                          </a:solidFill>
                          <a:latin typeface="Arial" panose="020B0604020202020204" pitchFamily="34" charset="0"/>
                          <a:cs typeface="Arial" panose="020B0604020202020204" pitchFamily="34" charset="0"/>
                        </a:rPr>
                        <a:t>GESPREKKEN</a:t>
                      </a:r>
                    </a:p>
                    <a:p>
                      <a:pPr>
                        <a:spcBef>
                          <a:spcPts val="0"/>
                        </a:spcBef>
                      </a:pPr>
                      <a:r>
                        <a:rPr lang="nl-BE" sz="900" b="0" u="none" baseline="0" dirty="0">
                          <a:solidFill>
                            <a:schemeClr val="tx1"/>
                          </a:solidFill>
                          <a:latin typeface="Arial" panose="020B0604020202020204" pitchFamily="34" charset="0"/>
                          <a:cs typeface="Arial" panose="020B0604020202020204" pitchFamily="34" charset="0"/>
                        </a:rPr>
                        <a:t>Helpen en motiverende gespreksvoering</a:t>
                      </a:r>
                    </a:p>
                    <a:p>
                      <a:pPr>
                        <a:spcBef>
                          <a:spcPts val="0"/>
                        </a:spcBef>
                      </a:pPr>
                      <a:endParaRPr lang="nl-BE" sz="900" b="0" u="none" baseline="0" dirty="0">
                        <a:solidFill>
                          <a:schemeClr val="tx1"/>
                        </a:solidFill>
                        <a:latin typeface="Arial" panose="020B0604020202020204" pitchFamily="34" charset="0"/>
                        <a:cs typeface="Arial" panose="020B0604020202020204" pitchFamily="34" charset="0"/>
                      </a:endParaRPr>
                    </a:p>
                    <a:p>
                      <a:pPr>
                        <a:spcBef>
                          <a:spcPts val="0"/>
                        </a:spcBef>
                      </a:pPr>
                      <a:r>
                        <a:rPr lang="nl-BE" sz="900" b="0" u="none" baseline="0" dirty="0">
                          <a:solidFill>
                            <a:schemeClr val="tx1"/>
                          </a:solidFill>
                          <a:latin typeface="Arial" panose="020B0604020202020204" pitchFamily="34" charset="0"/>
                          <a:cs typeface="Arial" panose="020B0604020202020204" pitchFamily="34" charset="0"/>
                        </a:rPr>
                        <a:t>HOE OMGAAN MET VERANDERING</a:t>
                      </a:r>
                    </a:p>
                    <a:p>
                      <a:pPr>
                        <a:spcBef>
                          <a:spcPts val="0"/>
                        </a:spcBef>
                      </a:pPr>
                      <a:r>
                        <a:rPr lang="nl-BE" sz="900" b="0" u="none" baseline="0" dirty="0">
                          <a:solidFill>
                            <a:schemeClr val="tx1"/>
                          </a:solidFill>
                          <a:latin typeface="Arial" panose="020B0604020202020204" pitchFamily="34" charset="0"/>
                          <a:cs typeface="Arial" panose="020B0604020202020204" pitchFamily="34" charset="0"/>
                        </a:rPr>
                        <a:t>Individueel en in groep</a:t>
                      </a:r>
                      <a:endParaRPr lang="en-US" sz="900" b="0" dirty="0">
                        <a:solidFill>
                          <a:schemeClr val="tx1"/>
                        </a:solidFill>
                        <a:latin typeface="Arial" pitchFamily="34" charset="0"/>
                        <a:cs typeface="Arial" pitchFamily="34" charset="0"/>
                      </a:endParaRP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36488">
                <a:tc>
                  <a:txBody>
                    <a:bodyPr/>
                    <a:lstStyle/>
                    <a:p>
                      <a:pPr>
                        <a:spcBef>
                          <a:spcPts val="0"/>
                        </a:spcBef>
                      </a:pPr>
                      <a:r>
                        <a:rPr lang="en-US" sz="900" dirty="0">
                          <a:latin typeface="Arial" panose="020B0604020202020204" pitchFamily="34" charset="0"/>
                          <a:cs typeface="Arial" panose="020B0604020202020204" pitchFamily="34" charset="0"/>
                        </a:rPr>
                        <a:t>MODULE K</a:t>
                      </a:r>
                      <a:endParaRPr lang="en-US" sz="900" baseline="0" dirty="0">
                        <a:latin typeface="Arial" panose="020B0604020202020204" pitchFamily="34" charset="0"/>
                        <a:cs typeface="Arial" panose="020B0604020202020204" pitchFamily="34" charset="0"/>
                      </a:endParaRP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noProof="0" dirty="0">
                          <a:latin typeface="Arial" panose="020B0604020202020204" pitchFamily="34" charset="0"/>
                          <a:cs typeface="Arial" panose="020B0604020202020204" pitchFamily="34" charset="0"/>
                        </a:rPr>
                        <a:t>INLEIDING</a:t>
                      </a:r>
                      <a:r>
                        <a:rPr lang="nl-BE" sz="900" baseline="0" noProof="0" dirty="0">
                          <a:latin typeface="Arial" panose="020B0604020202020204" pitchFamily="34" charset="0"/>
                          <a:cs typeface="Arial" panose="020B0604020202020204" pitchFamily="34" charset="0"/>
                        </a:rPr>
                        <a:t> TOT CONFLICTMANAGEMENT</a:t>
                      </a:r>
                    </a:p>
                    <a:p>
                      <a:pPr>
                        <a:spcBef>
                          <a:spcPts val="0"/>
                        </a:spcBef>
                      </a:pPr>
                      <a:r>
                        <a:rPr lang="nl-BE" sz="900" baseline="0" noProof="0" dirty="0">
                          <a:latin typeface="Arial" panose="020B0604020202020204" pitchFamily="34" charset="0"/>
                          <a:cs typeface="Arial" panose="020B0604020202020204" pitchFamily="34" charset="0"/>
                        </a:rPr>
                        <a:t>Definiëring van een conflict, conflicthantering</a:t>
                      </a: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6488">
                <a:tc>
                  <a:txBody>
                    <a:bodyPr/>
                    <a:lstStyle/>
                    <a:p>
                      <a:pPr>
                        <a:spcBef>
                          <a:spcPts val="0"/>
                        </a:spcBef>
                      </a:pPr>
                      <a:r>
                        <a:rPr lang="en-US" sz="900" dirty="0">
                          <a:latin typeface="Arial" panose="020B0604020202020204" pitchFamily="34" charset="0"/>
                          <a:cs typeface="Arial" panose="020B0604020202020204" pitchFamily="34" charset="0"/>
                        </a:rPr>
                        <a:t>MODULE M</a:t>
                      </a: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PROBLEMEN OPLOSSSEN IN TEAM</a:t>
                      </a:r>
                    </a:p>
                    <a:p>
                      <a:pPr>
                        <a:spcBef>
                          <a:spcPts val="0"/>
                        </a:spcBef>
                      </a:pPr>
                      <a:r>
                        <a:rPr lang="nl-BE" sz="900" u="none" baseline="0" noProof="0" dirty="0">
                          <a:latin typeface="Arial" panose="020B0604020202020204" pitchFamily="34" charset="0"/>
                          <a:cs typeface="Arial" panose="020B0604020202020204" pitchFamily="34" charset="0"/>
                        </a:rPr>
                        <a:t>Organisatie vormen, hoe management overtuigen</a:t>
                      </a:r>
                      <a:endParaRPr lang="nl-BE" sz="900" u="none" noProof="0" dirty="0">
                        <a:latin typeface="Arial" panose="020B0604020202020204" pitchFamily="34" charset="0"/>
                        <a:cs typeface="Arial" panose="020B0604020202020204" pitchFamily="34" charset="0"/>
                      </a:endParaRP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8" name="Table 5">
            <a:extLst>
              <a:ext uri="{FF2B5EF4-FFF2-40B4-BE49-F238E27FC236}">
                <a16:creationId xmlns:a16="http://schemas.microsoft.com/office/drawing/2014/main" id="{44DE06F4-A502-C330-16ED-A6382940BAB4}"/>
              </a:ext>
            </a:extLst>
          </p:cNvPr>
          <p:cNvGraphicFramePr>
            <a:graphicFrameLocks noGrp="1"/>
          </p:cNvGraphicFramePr>
          <p:nvPr/>
        </p:nvGraphicFramePr>
        <p:xfrm>
          <a:off x="4718050" y="2322513"/>
          <a:ext cx="4013200" cy="2270125"/>
        </p:xfrm>
        <a:graphic>
          <a:graphicData uri="http://schemas.openxmlformats.org/drawingml/2006/table">
            <a:tbl>
              <a:tblPr firstRow="1" bandRow="1">
                <a:tableStyleId>{1FECB4D8-DB02-4DC6-A0A2-4F2EBAE1DC90}</a:tableStyleId>
              </a:tblPr>
              <a:tblGrid>
                <a:gridCol w="843674">
                  <a:extLst>
                    <a:ext uri="{9D8B030D-6E8A-4147-A177-3AD203B41FA5}">
                      <a16:colId xmlns:a16="http://schemas.microsoft.com/office/drawing/2014/main" val="20000"/>
                    </a:ext>
                  </a:extLst>
                </a:gridCol>
                <a:gridCol w="3169526">
                  <a:extLst>
                    <a:ext uri="{9D8B030D-6E8A-4147-A177-3AD203B41FA5}">
                      <a16:colId xmlns:a16="http://schemas.microsoft.com/office/drawing/2014/main" val="20001"/>
                    </a:ext>
                  </a:extLst>
                </a:gridCol>
              </a:tblGrid>
              <a:tr h="1397148">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MODULES</a:t>
                      </a:r>
                    </a:p>
                    <a:p>
                      <a:pPr>
                        <a:spcBef>
                          <a:spcPts val="0"/>
                        </a:spcBef>
                      </a:pPr>
                      <a:r>
                        <a:rPr lang="en-US" sz="900" b="0" baseline="0" dirty="0">
                          <a:solidFill>
                            <a:schemeClr val="tx1"/>
                          </a:solidFill>
                          <a:latin typeface="Arial" panose="020B0604020202020204" pitchFamily="34" charset="0"/>
                          <a:cs typeface="Arial" panose="020B0604020202020204" pitchFamily="34" charset="0"/>
                        </a:rPr>
                        <a:t>GHS (2)</a:t>
                      </a: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spcBef>
                          <a:spcPts val="0"/>
                        </a:spcBef>
                      </a:pPr>
                      <a:r>
                        <a:rPr lang="fr-BE" sz="900" b="0" u="none" dirty="0">
                          <a:solidFill>
                            <a:schemeClr val="tx1"/>
                          </a:solidFill>
                          <a:latin typeface="Arial" panose="020B0604020202020204" pitchFamily="34" charset="0"/>
                          <a:cs typeface="Arial" panose="020B0604020202020204" pitchFamily="34" charset="0"/>
                        </a:rPr>
                        <a:t>COMMUNICATION</a:t>
                      </a:r>
                    </a:p>
                    <a:p>
                      <a:pPr>
                        <a:spcBef>
                          <a:spcPts val="0"/>
                        </a:spcBef>
                      </a:pPr>
                      <a:r>
                        <a:rPr lang="fr-BE" sz="900" b="0" u="none" dirty="0">
                          <a:solidFill>
                            <a:schemeClr val="tx1"/>
                          </a:solidFill>
                          <a:latin typeface="Arial" panose="020B0604020202020204" pitchFamily="34" charset="0"/>
                          <a:cs typeface="Arial" panose="020B0604020202020204" pitchFamily="34" charset="0"/>
                        </a:rPr>
                        <a:t>Compétences et techniques de communication dans les conversations individuelles</a:t>
                      </a:r>
                    </a:p>
                    <a:p>
                      <a:pPr>
                        <a:spcBef>
                          <a:spcPts val="0"/>
                        </a:spcBef>
                      </a:pPr>
                      <a:endParaRPr lang="fr-BE" sz="900" b="0" u="none" dirty="0">
                        <a:solidFill>
                          <a:schemeClr val="tx1"/>
                        </a:solidFill>
                        <a:latin typeface="Arial" panose="020B0604020202020204" pitchFamily="34" charset="0"/>
                        <a:cs typeface="Arial" panose="020B0604020202020204" pitchFamily="34" charset="0"/>
                      </a:endParaRPr>
                    </a:p>
                    <a:p>
                      <a:pPr>
                        <a:spcBef>
                          <a:spcPts val="0"/>
                        </a:spcBef>
                      </a:pPr>
                      <a:r>
                        <a:rPr lang="fr-BE" sz="900" b="0" u="none" dirty="0">
                          <a:solidFill>
                            <a:schemeClr val="tx1"/>
                          </a:solidFill>
                          <a:latin typeface="Arial" panose="020B0604020202020204" pitchFamily="34" charset="0"/>
                          <a:cs typeface="Arial" panose="020B0604020202020204" pitchFamily="34" charset="0"/>
                        </a:rPr>
                        <a:t>APPELS</a:t>
                      </a:r>
                    </a:p>
                    <a:p>
                      <a:pPr>
                        <a:spcBef>
                          <a:spcPts val="0"/>
                        </a:spcBef>
                      </a:pPr>
                      <a:r>
                        <a:rPr lang="fr-BE" sz="900" b="0" u="none" dirty="0">
                          <a:solidFill>
                            <a:schemeClr val="tx1"/>
                          </a:solidFill>
                          <a:latin typeface="Arial" panose="020B0604020202020204" pitchFamily="34" charset="0"/>
                          <a:cs typeface="Arial" panose="020B0604020202020204" pitchFamily="34" charset="0"/>
                        </a:rPr>
                        <a:t>Aider et motiver les entrevues</a:t>
                      </a:r>
                    </a:p>
                    <a:p>
                      <a:pPr>
                        <a:spcBef>
                          <a:spcPts val="0"/>
                        </a:spcBef>
                      </a:pPr>
                      <a:endParaRPr lang="fr-BE" sz="900" b="0" u="none" dirty="0">
                        <a:solidFill>
                          <a:schemeClr val="tx1"/>
                        </a:solidFill>
                        <a:latin typeface="Arial" panose="020B0604020202020204" pitchFamily="34" charset="0"/>
                        <a:cs typeface="Arial" panose="020B0604020202020204" pitchFamily="34" charset="0"/>
                      </a:endParaRPr>
                    </a:p>
                    <a:p>
                      <a:pPr>
                        <a:spcBef>
                          <a:spcPts val="0"/>
                        </a:spcBef>
                      </a:pPr>
                      <a:r>
                        <a:rPr lang="fr-BE" sz="900" b="0" u="none" dirty="0">
                          <a:solidFill>
                            <a:schemeClr val="tx1"/>
                          </a:solidFill>
                          <a:latin typeface="Arial" panose="020B0604020202020204" pitchFamily="34" charset="0"/>
                          <a:cs typeface="Arial" panose="020B0604020202020204" pitchFamily="34" charset="0"/>
                        </a:rPr>
                        <a:t>COMMENT FAIRE FACE AU CHANGEMENT</a:t>
                      </a:r>
                    </a:p>
                    <a:p>
                      <a:pPr>
                        <a:spcBef>
                          <a:spcPts val="0"/>
                        </a:spcBef>
                      </a:pPr>
                      <a:r>
                        <a:rPr lang="fr-BE" sz="900" b="0" u="none" dirty="0">
                          <a:solidFill>
                            <a:schemeClr val="tx1"/>
                          </a:solidFill>
                          <a:latin typeface="Arial" panose="020B0604020202020204" pitchFamily="34" charset="0"/>
                          <a:cs typeface="Arial" panose="020B0604020202020204" pitchFamily="34" charset="0"/>
                        </a:rPr>
                        <a:t>Individuellement et en groupe</a:t>
                      </a: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36488">
                <a:tc>
                  <a:txBody>
                    <a:bodyPr/>
                    <a:lstStyle/>
                    <a:p>
                      <a:pPr>
                        <a:spcBef>
                          <a:spcPts val="0"/>
                        </a:spcBef>
                      </a:pPr>
                      <a:r>
                        <a:rPr lang="en-US" sz="900" dirty="0">
                          <a:latin typeface="Arial" panose="020B0604020202020204" pitchFamily="34" charset="0"/>
                          <a:cs typeface="Arial" panose="020B0604020202020204" pitchFamily="34" charset="0"/>
                        </a:rPr>
                        <a:t>MODULE K</a:t>
                      </a:r>
                      <a:endParaRPr lang="en-US" sz="900" baseline="0" dirty="0">
                        <a:latin typeface="Arial" panose="020B0604020202020204" pitchFamily="34" charset="0"/>
                        <a:cs typeface="Arial" panose="020B0604020202020204" pitchFamily="34" charset="0"/>
                      </a:endParaRP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noProof="0" dirty="0">
                          <a:latin typeface="Arial" panose="020B0604020202020204" pitchFamily="34" charset="0"/>
                          <a:cs typeface="Arial" panose="020B0604020202020204" pitchFamily="34" charset="0"/>
                        </a:rPr>
                        <a:t>INTRODUCTION À LA GESTION DES CONFLITS</a:t>
                      </a:r>
                    </a:p>
                    <a:p>
                      <a:pPr>
                        <a:spcBef>
                          <a:spcPts val="0"/>
                        </a:spcBef>
                      </a:pPr>
                      <a:r>
                        <a:rPr lang="fr-BE" sz="900" noProof="0" dirty="0">
                          <a:latin typeface="Arial" panose="020B0604020202020204" pitchFamily="34" charset="0"/>
                          <a:cs typeface="Arial" panose="020B0604020202020204" pitchFamily="34" charset="0"/>
                        </a:rPr>
                        <a:t>Définition d’un conflit, gestion des conflits</a:t>
                      </a: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6488">
                <a:tc>
                  <a:txBody>
                    <a:bodyPr/>
                    <a:lstStyle/>
                    <a:p>
                      <a:pPr>
                        <a:spcBef>
                          <a:spcPts val="0"/>
                        </a:spcBef>
                      </a:pPr>
                      <a:r>
                        <a:rPr lang="en-US" sz="900" dirty="0">
                          <a:latin typeface="Arial" panose="020B0604020202020204" pitchFamily="34" charset="0"/>
                          <a:cs typeface="Arial" panose="020B0604020202020204" pitchFamily="34" charset="0"/>
                        </a:rPr>
                        <a:t>MODULE M</a:t>
                      </a: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u="none" noProof="0" dirty="0">
                          <a:latin typeface="Arial" panose="020B0604020202020204" pitchFamily="34" charset="0"/>
                          <a:cs typeface="Arial" panose="020B0604020202020204" pitchFamily="34" charset="0"/>
                        </a:rPr>
                        <a:t>RÉSOUDRE DES PROBLÈMES EN ÉQUIPE</a:t>
                      </a:r>
                    </a:p>
                    <a:p>
                      <a:pPr>
                        <a:spcBef>
                          <a:spcPts val="0"/>
                        </a:spcBef>
                      </a:pPr>
                      <a:r>
                        <a:rPr lang="fr-BE" sz="900" u="none" noProof="0" dirty="0">
                          <a:latin typeface="Arial" panose="020B0604020202020204" pitchFamily="34" charset="0"/>
                          <a:cs typeface="Arial" panose="020B0604020202020204" pitchFamily="34" charset="0"/>
                        </a:rPr>
                        <a:t>Former une organisation, comment convaincre la direction</a:t>
                      </a:r>
                    </a:p>
                  </a:txBody>
                  <a:tcPr marL="81029" marR="81029" marT="81007" marB="810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5327" name="Footer Placeholder 1">
            <a:extLst>
              <a:ext uri="{FF2B5EF4-FFF2-40B4-BE49-F238E27FC236}">
                <a16:creationId xmlns:a16="http://schemas.microsoft.com/office/drawing/2014/main" id="{24B87D5F-CE96-498E-4BB3-D2B34A12189B}"/>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80808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
        <p:nvSpPr>
          <p:cNvPr id="55328" name="Slide Number Placeholder 2">
            <a:extLst>
              <a:ext uri="{FF2B5EF4-FFF2-40B4-BE49-F238E27FC236}">
                <a16:creationId xmlns:a16="http://schemas.microsoft.com/office/drawing/2014/main" id="{7B93B680-59DB-195E-791C-19CB93D90EBF}"/>
              </a:ext>
            </a:extLst>
          </p:cNvPr>
          <p:cNvSpPr>
            <a:spLocks noGrp="1" noChangeArrowheads="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808080"/>
              </a:solidFill>
            </a:endParaRPr>
          </a:p>
          <a:p>
            <a:pPr defTabSz="685800" eaLnBrk="0" hangingPunct="0">
              <a:spcBef>
                <a:spcPct val="0"/>
              </a:spcBef>
              <a:buFontTx/>
              <a:buNone/>
              <a:defRPr/>
            </a:pPr>
            <a:fld id="{ECB18A3A-1161-5847-A6F1-4DF060823A83}" type="slidenum">
              <a:rPr lang="en-US" altLang="en-US" sz="750">
                <a:solidFill>
                  <a:srgbClr val="808080"/>
                </a:solidFill>
              </a:rPr>
              <a:pPr defTabSz="685800" eaLnBrk="0" hangingPunct="0">
                <a:spcBef>
                  <a:spcPct val="0"/>
                </a:spcBef>
                <a:buFontTx/>
                <a:buNone/>
                <a:defRPr/>
              </a:pPr>
              <a:t>77</a:t>
            </a:fld>
            <a:endParaRPr lang="en-US" altLang="en-US" sz="750">
              <a:solidFill>
                <a:srgbClr val="808080"/>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a:extLst>
              <a:ext uri="{FF2B5EF4-FFF2-40B4-BE49-F238E27FC236}">
                <a16:creationId xmlns:a16="http://schemas.microsoft.com/office/drawing/2014/main" id="{A90EE011-1871-A93A-EBB8-CF91C2471ED8}"/>
              </a:ext>
            </a:extLst>
          </p:cNvPr>
          <p:cNvSpPr>
            <a:spLocks noGrp="1" noChangeArrowheads="1"/>
          </p:cNvSpPr>
          <p:nvPr>
            <p:ph type="title"/>
          </p:nvPr>
        </p:nvSpPr>
        <p:spPr/>
        <p:txBody>
          <a:bodyPr/>
          <a:lstStyle/>
          <a:p>
            <a:pPr algn="r" eaLnBrk="1" hangingPunct="1"/>
            <a:r>
              <a:rPr lang="en-US" altLang="fr-FR"/>
              <a:t>AANVULLENDE MODULES – MODULES SUPPLEMENTAIRES </a:t>
            </a:r>
            <a:endParaRPr lang="nl-BE" altLang="fr-FR"/>
          </a:p>
        </p:txBody>
      </p:sp>
      <p:graphicFrame>
        <p:nvGraphicFramePr>
          <p:cNvPr id="6" name="Table 5">
            <a:extLst>
              <a:ext uri="{FF2B5EF4-FFF2-40B4-BE49-F238E27FC236}">
                <a16:creationId xmlns:a16="http://schemas.microsoft.com/office/drawing/2014/main" id="{BEDEFB02-EBC7-4420-3E9E-0CF56CD4AE1C}"/>
              </a:ext>
            </a:extLst>
          </p:cNvPr>
          <p:cNvGraphicFramePr>
            <a:graphicFrameLocks noGrp="1"/>
          </p:cNvGraphicFramePr>
          <p:nvPr/>
        </p:nvGraphicFramePr>
        <p:xfrm>
          <a:off x="312738" y="2092325"/>
          <a:ext cx="4259262" cy="2921000"/>
        </p:xfrm>
        <a:graphic>
          <a:graphicData uri="http://schemas.openxmlformats.org/drawingml/2006/table">
            <a:tbl>
              <a:tblPr firstRow="1" bandRow="1">
                <a:tableStyleId>{1FECB4D8-DB02-4DC6-A0A2-4F2EBAE1DC90}</a:tableStyleId>
              </a:tblPr>
              <a:tblGrid>
                <a:gridCol w="950716">
                  <a:extLst>
                    <a:ext uri="{9D8B030D-6E8A-4147-A177-3AD203B41FA5}">
                      <a16:colId xmlns:a16="http://schemas.microsoft.com/office/drawing/2014/main" val="20000"/>
                    </a:ext>
                  </a:extLst>
                </a:gridCol>
                <a:gridCol w="3308546">
                  <a:extLst>
                    <a:ext uri="{9D8B030D-6E8A-4147-A177-3AD203B41FA5}">
                      <a16:colId xmlns:a16="http://schemas.microsoft.com/office/drawing/2014/main" val="20001"/>
                    </a:ext>
                  </a:extLst>
                </a:gridCol>
              </a:tblGrid>
              <a:tr h="767801">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a:t>
                      </a:r>
                      <a:r>
                        <a:rPr lang="en-US" sz="900" b="0" baseline="0" dirty="0">
                          <a:solidFill>
                            <a:schemeClr val="tx1"/>
                          </a:solidFill>
                          <a:latin typeface="Arial" panose="020B0604020202020204" pitchFamily="34" charset="0"/>
                          <a:cs typeface="Arial" panose="020B0604020202020204" pitchFamily="34" charset="0"/>
                        </a:rPr>
                        <a:t> N</a:t>
                      </a: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nl-BE" sz="900" b="0" baseline="0" noProof="0" dirty="0">
                          <a:solidFill>
                            <a:schemeClr val="tx1"/>
                          </a:solidFill>
                          <a:latin typeface="Arial" panose="020B0604020202020204" pitchFamily="34" charset="0"/>
                          <a:cs typeface="Arial" panose="020B0604020202020204" pitchFamily="34" charset="0"/>
                        </a:rPr>
                        <a:t>DISABILITY MANAGEMENT IN EEN VAKBONDSCONTEXT</a:t>
                      </a:r>
                    </a:p>
                    <a:p>
                      <a:pPr>
                        <a:spcBef>
                          <a:spcPts val="300"/>
                        </a:spcBef>
                      </a:pPr>
                      <a:r>
                        <a:rPr lang="nl-BE" sz="900" b="0" baseline="0" noProof="0" dirty="0">
                          <a:solidFill>
                            <a:schemeClr val="tx1"/>
                          </a:solidFill>
                          <a:latin typeface="Arial" panose="020B0604020202020204" pitchFamily="34" charset="0"/>
                          <a:cs typeface="Arial" panose="020B0604020202020204" pitchFamily="34" charset="0"/>
                        </a:rPr>
                        <a:t>Kennismaking met vakbondswerking en rol van vakbond bij DM</a:t>
                      </a: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82874">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O</a:t>
                      </a: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900" noProof="0" dirty="0">
                          <a:latin typeface="Arial" panose="020B0604020202020204" pitchFamily="34" charset="0"/>
                          <a:cs typeface="Arial" panose="020B0604020202020204" pitchFamily="34" charset="0"/>
                        </a:rPr>
                        <a:t>DIVERSITEIT</a:t>
                      </a:r>
                      <a:r>
                        <a:rPr lang="nl-BE" sz="900" baseline="0" noProof="0" dirty="0">
                          <a:latin typeface="Arial" panose="020B0604020202020204" pitchFamily="34" charset="0"/>
                          <a:cs typeface="Arial" panose="020B0604020202020204" pitchFamily="34" charset="0"/>
                        </a:rPr>
                        <a:t> OP DE WERKVLOER</a:t>
                      </a:r>
                    </a:p>
                    <a:p>
                      <a:pPr>
                        <a:spcBef>
                          <a:spcPts val="300"/>
                        </a:spcBef>
                      </a:pPr>
                      <a:r>
                        <a:rPr lang="nl-BE" sz="900" baseline="0" noProof="0" dirty="0">
                          <a:latin typeface="Arial" panose="020B0604020202020204" pitchFamily="34" charset="0"/>
                          <a:cs typeface="Arial" panose="020B0604020202020204" pitchFamily="34" charset="0"/>
                        </a:rPr>
                        <a:t>Over diversiteit, stigmatisering en discriminatie</a:t>
                      </a: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10732">
                <a:tc>
                  <a:txBody>
                    <a:bodyPr/>
                    <a:lstStyle/>
                    <a:p>
                      <a:pPr>
                        <a:spcBef>
                          <a:spcPts val="0"/>
                        </a:spcBef>
                      </a:pPr>
                      <a:r>
                        <a:rPr lang="en-US" sz="900" dirty="0">
                          <a:latin typeface="Arial" panose="020B0604020202020204" pitchFamily="34" charset="0"/>
                          <a:cs typeface="Arial" panose="020B0604020202020204" pitchFamily="34" charset="0"/>
                        </a:rPr>
                        <a:t>MODULE V</a:t>
                      </a: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INFORMATIEBEHEER</a:t>
                      </a: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3197">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W</a:t>
                      </a: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noProof="0" dirty="0">
                          <a:latin typeface="Arial" panose="020B0604020202020204" pitchFamily="34" charset="0"/>
                          <a:cs typeface="Arial" panose="020B0604020202020204" pitchFamily="34" charset="0"/>
                        </a:rPr>
                        <a:t>VEILIGHEID EN</a:t>
                      </a:r>
                      <a:r>
                        <a:rPr lang="nl-BE" sz="900" baseline="0" noProof="0" dirty="0">
                          <a:latin typeface="Arial" panose="020B0604020202020204" pitchFamily="34" charset="0"/>
                          <a:cs typeface="Arial" panose="020B0604020202020204" pitchFamily="34" charset="0"/>
                        </a:rPr>
                        <a:t> GEZONDHEID OP HET WERK</a:t>
                      </a:r>
                    </a:p>
                    <a:p>
                      <a:pPr>
                        <a:spcBef>
                          <a:spcPts val="0"/>
                        </a:spcBef>
                      </a:pPr>
                      <a:r>
                        <a:rPr lang="nl-BE" sz="900" baseline="0" noProof="0" dirty="0">
                          <a:latin typeface="Arial" panose="020B0604020202020204" pitchFamily="34" charset="0"/>
                          <a:cs typeface="Arial" panose="020B0604020202020204" pitchFamily="34" charset="0"/>
                        </a:rPr>
                        <a:t>GEZONDHEIDSPROMOTIE</a:t>
                      </a: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3197">
                <a:tc>
                  <a:txBody>
                    <a:bodyPr/>
                    <a:lstStyle/>
                    <a:p>
                      <a:pPr>
                        <a:spcBef>
                          <a:spcPts val="0"/>
                        </a:spcBef>
                      </a:pPr>
                      <a:r>
                        <a:rPr lang="en-US" sz="900" dirty="0">
                          <a:latin typeface="Arial" panose="020B0604020202020204" pitchFamily="34" charset="0"/>
                          <a:cs typeface="Arial" panose="020B0604020202020204" pitchFamily="34" charset="0"/>
                        </a:rPr>
                        <a:t>MODULE X</a:t>
                      </a: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PROFESSIONEEL</a:t>
                      </a:r>
                      <a:r>
                        <a:rPr lang="nl-BE" sz="900" u="none" baseline="0" noProof="0" dirty="0">
                          <a:latin typeface="Arial" panose="020B0604020202020204" pitchFamily="34" charset="0"/>
                          <a:cs typeface="Arial" panose="020B0604020202020204" pitchFamily="34" charset="0"/>
                        </a:rPr>
                        <a:t> GEDRAG</a:t>
                      </a:r>
                    </a:p>
                    <a:p>
                      <a:pPr>
                        <a:spcBef>
                          <a:spcPts val="0"/>
                        </a:spcBef>
                      </a:pPr>
                      <a:r>
                        <a:rPr lang="nl-BE" sz="900" u="none" baseline="0" noProof="0" dirty="0">
                          <a:latin typeface="Arial" panose="020B0604020202020204" pitchFamily="34" charset="0"/>
                          <a:cs typeface="Arial" panose="020B0604020202020204" pitchFamily="34" charset="0"/>
                        </a:rPr>
                        <a:t>Ethische en vertrouwelijke aspecten</a:t>
                      </a:r>
                      <a:endParaRPr lang="nl-BE" sz="900" u="none" noProof="0" dirty="0">
                        <a:latin typeface="Arial" panose="020B0604020202020204" pitchFamily="34" charset="0"/>
                        <a:cs typeface="Arial" panose="020B0604020202020204" pitchFamily="34" charset="0"/>
                      </a:endParaRP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53197">
                <a:tc>
                  <a:txBody>
                    <a:bodyPr/>
                    <a:lstStyle/>
                    <a:p>
                      <a:pPr>
                        <a:spcBef>
                          <a:spcPts val="0"/>
                        </a:spcBef>
                      </a:pPr>
                      <a:r>
                        <a:rPr lang="en-US" sz="900" kern="1200" dirty="0">
                          <a:solidFill>
                            <a:schemeClr val="dk1"/>
                          </a:solidFill>
                          <a:latin typeface="Arial" panose="020B0604020202020204" pitchFamily="34" charset="0"/>
                          <a:ea typeface="+mn-ea"/>
                          <a:cs typeface="Arial" panose="020B0604020202020204" pitchFamily="34" charset="0"/>
                        </a:rPr>
                        <a:t>MODULE</a:t>
                      </a:r>
                      <a:r>
                        <a:rPr lang="en-US" sz="900" kern="1200" baseline="0" dirty="0">
                          <a:solidFill>
                            <a:schemeClr val="dk1"/>
                          </a:solidFill>
                          <a:latin typeface="Arial" panose="020B0604020202020204" pitchFamily="34" charset="0"/>
                          <a:ea typeface="+mn-ea"/>
                          <a:cs typeface="Arial" panose="020B0604020202020204" pitchFamily="34" charset="0"/>
                        </a:rPr>
                        <a:t> Z</a:t>
                      </a:r>
                      <a:endParaRPr lang="en-US" sz="900" kern="1200" dirty="0">
                        <a:solidFill>
                          <a:schemeClr val="dk1"/>
                        </a:solidFill>
                        <a:latin typeface="Arial" panose="020B0604020202020204" pitchFamily="34" charset="0"/>
                        <a:ea typeface="+mn-ea"/>
                        <a:cs typeface="Arial" panose="020B0604020202020204" pitchFamily="34" charset="0"/>
                      </a:endParaRP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MACRO-ECONOMISCHE</a:t>
                      </a:r>
                      <a:r>
                        <a:rPr lang="nl-BE" sz="900" u="none" baseline="0" noProof="0" dirty="0">
                          <a:latin typeface="Arial" panose="020B0604020202020204" pitchFamily="34" charset="0"/>
                          <a:cs typeface="Arial" panose="020B0604020202020204" pitchFamily="34" charset="0"/>
                        </a:rPr>
                        <a:t> SITUERING</a:t>
                      </a:r>
                      <a:endParaRPr lang="nl-BE" sz="900" u="none" noProof="0" dirty="0">
                        <a:latin typeface="Arial" panose="020B0604020202020204" pitchFamily="34" charset="0"/>
                        <a:cs typeface="Arial" panose="020B0604020202020204" pitchFamily="34" charset="0"/>
                      </a:endParaRPr>
                    </a:p>
                  </a:txBody>
                  <a:tcPr marL="81001" marR="81001" marT="81013" marB="8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9" name="Table 5">
            <a:extLst>
              <a:ext uri="{FF2B5EF4-FFF2-40B4-BE49-F238E27FC236}">
                <a16:creationId xmlns:a16="http://schemas.microsoft.com/office/drawing/2014/main" id="{9ABF5634-42CA-C135-9715-D050D7EEED2E}"/>
              </a:ext>
            </a:extLst>
          </p:cNvPr>
          <p:cNvGraphicFramePr>
            <a:graphicFrameLocks noGrp="1"/>
          </p:cNvGraphicFramePr>
          <p:nvPr/>
        </p:nvGraphicFramePr>
        <p:xfrm>
          <a:off x="4864100" y="2092325"/>
          <a:ext cx="4081463" cy="2921000"/>
        </p:xfrm>
        <a:graphic>
          <a:graphicData uri="http://schemas.openxmlformats.org/drawingml/2006/table">
            <a:tbl>
              <a:tblPr firstRow="1" bandRow="1">
                <a:tableStyleId>{1FECB4D8-DB02-4DC6-A0A2-4F2EBAE1DC90}</a:tableStyleId>
              </a:tblPr>
              <a:tblGrid>
                <a:gridCol w="911029">
                  <a:extLst>
                    <a:ext uri="{9D8B030D-6E8A-4147-A177-3AD203B41FA5}">
                      <a16:colId xmlns:a16="http://schemas.microsoft.com/office/drawing/2014/main" val="20000"/>
                    </a:ext>
                  </a:extLst>
                </a:gridCol>
                <a:gridCol w="3170434">
                  <a:extLst>
                    <a:ext uri="{9D8B030D-6E8A-4147-A177-3AD203B41FA5}">
                      <a16:colId xmlns:a16="http://schemas.microsoft.com/office/drawing/2014/main" val="20001"/>
                    </a:ext>
                  </a:extLst>
                </a:gridCol>
              </a:tblGrid>
              <a:tr h="739149">
                <a:tc>
                  <a:txBody>
                    <a:bodyPr/>
                    <a:lstStyle/>
                    <a:p>
                      <a:pPr>
                        <a:spcBef>
                          <a:spcPts val="0"/>
                        </a:spcBef>
                      </a:pPr>
                      <a:r>
                        <a:rPr lang="en-US" sz="900" b="0" dirty="0">
                          <a:solidFill>
                            <a:schemeClr val="tx1"/>
                          </a:solidFill>
                          <a:latin typeface="Arial" panose="020B0604020202020204" pitchFamily="34" charset="0"/>
                          <a:cs typeface="Arial" panose="020B0604020202020204" pitchFamily="34" charset="0"/>
                        </a:rPr>
                        <a:t>MODULE</a:t>
                      </a:r>
                      <a:r>
                        <a:rPr lang="en-US" sz="900" b="0" baseline="0" dirty="0">
                          <a:solidFill>
                            <a:schemeClr val="tx1"/>
                          </a:solidFill>
                          <a:latin typeface="Arial" panose="020B0604020202020204" pitchFamily="34" charset="0"/>
                          <a:cs typeface="Arial" panose="020B0604020202020204" pitchFamily="34" charset="0"/>
                        </a:rPr>
                        <a:t> N</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BE" sz="900" b="0" baseline="0" noProof="0" dirty="0">
                          <a:solidFill>
                            <a:schemeClr val="tx1"/>
                          </a:solidFill>
                          <a:latin typeface="Arial" pitchFamily="34" charset="0"/>
                          <a:cs typeface="Arial" pitchFamily="34" charset="0"/>
                        </a:rPr>
                        <a:t>DISABILITY MANAGEMENT DANS UN CONTEXTE SYNDICAL</a:t>
                      </a:r>
                    </a:p>
                    <a:p>
                      <a:r>
                        <a:rPr lang="fr-BE" sz="900" b="0" baseline="0" noProof="0" dirty="0">
                          <a:solidFill>
                            <a:schemeClr val="tx1"/>
                          </a:solidFill>
                          <a:latin typeface="Arial" pitchFamily="34" charset="0"/>
                          <a:cs typeface="Arial" pitchFamily="34" charset="0"/>
                        </a:rPr>
                        <a:t>Introduction aux activités syndicales et au rôle du syndicat chez DM</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73552">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O</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900" noProof="0" dirty="0">
                          <a:latin typeface="Arial" panose="020B0604020202020204" pitchFamily="34" charset="0"/>
                          <a:cs typeface="Arial" panose="020B0604020202020204" pitchFamily="34" charset="0"/>
                        </a:rPr>
                        <a:t>DIVERSITÉ EN MILIEU DE TRAVAIL</a:t>
                      </a:r>
                    </a:p>
                    <a:p>
                      <a:r>
                        <a:rPr lang="fr-BE" sz="900" noProof="0" dirty="0">
                          <a:latin typeface="Arial" panose="020B0604020202020204" pitchFamily="34" charset="0"/>
                          <a:cs typeface="Arial" panose="020B0604020202020204" pitchFamily="34" charset="0"/>
                        </a:rPr>
                        <a:t>À propos de la diversité, de la stigmatisation et de la discrimination</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99195">
                <a:tc>
                  <a:txBody>
                    <a:bodyPr/>
                    <a:lstStyle/>
                    <a:p>
                      <a:pPr>
                        <a:spcBef>
                          <a:spcPts val="0"/>
                        </a:spcBef>
                      </a:pPr>
                      <a:r>
                        <a:rPr lang="en-US" sz="900" dirty="0">
                          <a:latin typeface="Arial" panose="020B0604020202020204" pitchFamily="34" charset="0"/>
                          <a:cs typeface="Arial" panose="020B0604020202020204" pitchFamily="34" charset="0"/>
                        </a:rPr>
                        <a:t>MODULE V</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GESTION DE L’INFORMATION</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36373">
                <a:tc>
                  <a:txBody>
                    <a:bodyPr/>
                    <a:lstStyle/>
                    <a:p>
                      <a:pPr>
                        <a:spcBef>
                          <a:spcPts val="0"/>
                        </a:spcBef>
                      </a:pPr>
                      <a:r>
                        <a:rPr lang="en-US" sz="900" dirty="0">
                          <a:latin typeface="Arial" panose="020B0604020202020204" pitchFamily="34" charset="0"/>
                          <a:cs typeface="Arial" panose="020B0604020202020204" pitchFamily="34" charset="0"/>
                        </a:rPr>
                        <a:t>MODULE</a:t>
                      </a:r>
                      <a:r>
                        <a:rPr lang="en-US" sz="900" baseline="0" dirty="0">
                          <a:latin typeface="Arial" panose="020B0604020202020204" pitchFamily="34" charset="0"/>
                          <a:cs typeface="Arial" panose="020B0604020202020204" pitchFamily="34" charset="0"/>
                        </a:rPr>
                        <a:t> W</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noProof="0" dirty="0">
                          <a:latin typeface="Arial" panose="020B0604020202020204" pitchFamily="34" charset="0"/>
                          <a:cs typeface="Arial" panose="020B0604020202020204" pitchFamily="34" charset="0"/>
                        </a:rPr>
                        <a:t>SÉCURITÉ ET SANTÉ AU TRAVAIL</a:t>
                      </a:r>
                    </a:p>
                    <a:p>
                      <a:pPr>
                        <a:spcBef>
                          <a:spcPts val="0"/>
                        </a:spcBef>
                      </a:pPr>
                      <a:r>
                        <a:rPr lang="fr-BE" sz="900" noProof="0" dirty="0">
                          <a:latin typeface="Arial" panose="020B0604020202020204" pitchFamily="34" charset="0"/>
                          <a:cs typeface="Arial" panose="020B0604020202020204" pitchFamily="34" charset="0"/>
                        </a:rPr>
                        <a:t>PROMOTION DE LA SANTÉ</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36373">
                <a:tc>
                  <a:txBody>
                    <a:bodyPr/>
                    <a:lstStyle/>
                    <a:p>
                      <a:pPr>
                        <a:spcBef>
                          <a:spcPts val="0"/>
                        </a:spcBef>
                      </a:pPr>
                      <a:r>
                        <a:rPr lang="en-US" sz="900" dirty="0">
                          <a:latin typeface="Arial" panose="020B0604020202020204" pitchFamily="34" charset="0"/>
                          <a:cs typeface="Arial" panose="020B0604020202020204" pitchFamily="34" charset="0"/>
                        </a:rPr>
                        <a:t>MODULE X</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fr-BE" sz="900" u="none" noProof="0" dirty="0">
                          <a:latin typeface="Arial" panose="020B0604020202020204" pitchFamily="34" charset="0"/>
                          <a:cs typeface="Arial" panose="020B0604020202020204" pitchFamily="34" charset="0"/>
                        </a:rPr>
                        <a:t>CONDUITE PROFESSIONNELLE</a:t>
                      </a:r>
                    </a:p>
                    <a:p>
                      <a:pPr>
                        <a:spcBef>
                          <a:spcPts val="0"/>
                        </a:spcBef>
                      </a:pPr>
                      <a:r>
                        <a:rPr lang="fr-BE" sz="900" u="none" noProof="0" dirty="0">
                          <a:latin typeface="Arial" panose="020B0604020202020204" pitchFamily="34" charset="0"/>
                          <a:cs typeface="Arial" panose="020B0604020202020204" pitchFamily="34" charset="0"/>
                        </a:rPr>
                        <a:t>Aspects éthiques et confidentiels</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36357">
                <a:tc>
                  <a:txBody>
                    <a:bodyPr/>
                    <a:lstStyle/>
                    <a:p>
                      <a:pPr>
                        <a:spcBef>
                          <a:spcPts val="0"/>
                        </a:spcBef>
                      </a:pPr>
                      <a:r>
                        <a:rPr lang="en-US" sz="900" kern="1200" dirty="0">
                          <a:solidFill>
                            <a:schemeClr val="dk1"/>
                          </a:solidFill>
                          <a:latin typeface="Arial" panose="020B0604020202020204" pitchFamily="34" charset="0"/>
                          <a:ea typeface="+mn-ea"/>
                          <a:cs typeface="Arial" panose="020B0604020202020204" pitchFamily="34" charset="0"/>
                        </a:rPr>
                        <a:t>MODULE</a:t>
                      </a:r>
                      <a:r>
                        <a:rPr lang="en-US" sz="900" kern="1200" baseline="0" dirty="0">
                          <a:solidFill>
                            <a:schemeClr val="dk1"/>
                          </a:solidFill>
                          <a:latin typeface="Arial" panose="020B0604020202020204" pitchFamily="34" charset="0"/>
                          <a:ea typeface="+mn-ea"/>
                          <a:cs typeface="Arial" panose="020B0604020202020204" pitchFamily="34" charset="0"/>
                        </a:rPr>
                        <a:t> Z</a:t>
                      </a:r>
                      <a:endParaRPr lang="en-US" sz="900" kern="1200" dirty="0">
                        <a:solidFill>
                          <a:schemeClr val="dk1"/>
                        </a:solidFill>
                        <a:latin typeface="Arial" panose="020B0604020202020204" pitchFamily="34" charset="0"/>
                        <a:ea typeface="+mn-ea"/>
                        <a:cs typeface="Arial" panose="020B0604020202020204" pitchFamily="34" charset="0"/>
                      </a:endParaRP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0"/>
                        </a:spcBef>
                      </a:pPr>
                      <a:r>
                        <a:rPr lang="nl-BE" sz="900" u="none" noProof="0" dirty="0">
                          <a:latin typeface="Arial" panose="020B0604020202020204" pitchFamily="34" charset="0"/>
                          <a:cs typeface="Arial" panose="020B0604020202020204" pitchFamily="34" charset="0"/>
                        </a:rPr>
                        <a:t>SITUATION MACROÉCONOMIQUE</a:t>
                      </a:r>
                    </a:p>
                  </a:txBody>
                  <a:tcPr marL="80993" marR="80993" marT="81008" marB="81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7393" name="Footer Placeholder 1">
            <a:extLst>
              <a:ext uri="{FF2B5EF4-FFF2-40B4-BE49-F238E27FC236}">
                <a16:creationId xmlns:a16="http://schemas.microsoft.com/office/drawing/2014/main" id="{F64356DE-1DC8-BFEC-8DFC-EE1BBDA21D98}"/>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80808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
        <p:nvSpPr>
          <p:cNvPr id="57394" name="Slide Number Placeholder 2">
            <a:extLst>
              <a:ext uri="{FF2B5EF4-FFF2-40B4-BE49-F238E27FC236}">
                <a16:creationId xmlns:a16="http://schemas.microsoft.com/office/drawing/2014/main" id="{54E6BEDC-DBAA-0A8F-5D46-3C373632F04E}"/>
              </a:ext>
            </a:extLst>
          </p:cNvPr>
          <p:cNvSpPr>
            <a:spLocks noGrp="1" noChangeArrowheads="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808080"/>
              </a:solidFill>
            </a:endParaRPr>
          </a:p>
          <a:p>
            <a:pPr defTabSz="685800" eaLnBrk="0" hangingPunct="0">
              <a:spcBef>
                <a:spcPct val="0"/>
              </a:spcBef>
              <a:buFontTx/>
              <a:buNone/>
              <a:defRPr/>
            </a:pPr>
            <a:fld id="{A9F3196A-0D71-E046-BB17-54EC807F32F9}" type="slidenum">
              <a:rPr lang="en-US" altLang="en-US" sz="750">
                <a:solidFill>
                  <a:srgbClr val="808080"/>
                </a:solidFill>
              </a:rPr>
              <a:pPr defTabSz="685800" eaLnBrk="0" hangingPunct="0">
                <a:spcBef>
                  <a:spcPct val="0"/>
                </a:spcBef>
                <a:buFontTx/>
                <a:buNone/>
                <a:defRPr/>
              </a:pPr>
              <a:t>78</a:t>
            </a:fld>
            <a:endParaRPr lang="en-US" altLang="en-US" sz="750">
              <a:solidFill>
                <a:srgbClr val="808080"/>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a:extLst>
              <a:ext uri="{FF2B5EF4-FFF2-40B4-BE49-F238E27FC236}">
                <a16:creationId xmlns:a16="http://schemas.microsoft.com/office/drawing/2014/main" id="{889E2CF9-0710-F1E2-E87F-36C71AF74F3F}"/>
              </a:ext>
            </a:extLst>
          </p:cNvPr>
          <p:cNvSpPr>
            <a:spLocks noGrp="1" noChangeArrowheads="1"/>
          </p:cNvSpPr>
          <p:nvPr>
            <p:ph type="title"/>
          </p:nvPr>
        </p:nvSpPr>
        <p:spPr/>
        <p:txBody>
          <a:bodyPr/>
          <a:lstStyle/>
          <a:p>
            <a:pPr algn="r"/>
            <a:r>
              <a:rPr lang="nl-BE" altLang="en-US"/>
              <a:t>Wie doet wat? – Qui fait quoi? </a:t>
            </a:r>
            <a:endParaRPr lang="en-US" altLang="en-US"/>
          </a:p>
        </p:txBody>
      </p:sp>
      <p:sp>
        <p:nvSpPr>
          <p:cNvPr id="59395" name="Content Placeholder 2">
            <a:extLst>
              <a:ext uri="{FF2B5EF4-FFF2-40B4-BE49-F238E27FC236}">
                <a16:creationId xmlns:a16="http://schemas.microsoft.com/office/drawing/2014/main" id="{E247B990-822B-FB87-4B1F-D89CA7AB8DA3}"/>
              </a:ext>
            </a:extLst>
          </p:cNvPr>
          <p:cNvSpPr>
            <a:spLocks noGrp="1" noChangeArrowheads="1"/>
          </p:cNvSpPr>
          <p:nvPr>
            <p:ph idx="1"/>
          </p:nvPr>
        </p:nvSpPr>
        <p:spPr>
          <a:xfrm>
            <a:off x="523875" y="1870075"/>
            <a:ext cx="4148138" cy="3754438"/>
          </a:xfrm>
        </p:spPr>
        <p:txBody>
          <a:bodyPr/>
          <a:lstStyle/>
          <a:p>
            <a:pPr>
              <a:defRPr/>
            </a:pPr>
            <a:r>
              <a:rPr lang="nl-BE" altLang="en-US" sz="1650" b="1"/>
              <a:t>RIZIV</a:t>
            </a:r>
          </a:p>
          <a:p>
            <a:pPr lvl="1">
              <a:defRPr/>
            </a:pPr>
            <a:r>
              <a:rPr lang="nl-BE" altLang="en-US" sz="1650"/>
              <a:t>Coördinatie van het project</a:t>
            </a:r>
          </a:p>
          <a:p>
            <a:pPr lvl="1">
              <a:defRPr/>
            </a:pPr>
            <a:r>
              <a:rPr lang="nl-BE" altLang="en-US" sz="1650"/>
              <a:t>Pedagogisch kader</a:t>
            </a:r>
          </a:p>
          <a:p>
            <a:pPr lvl="2">
              <a:spcBef>
                <a:spcPct val="0"/>
              </a:spcBef>
              <a:spcAft>
                <a:spcPts val="225"/>
              </a:spcAft>
              <a:defRPr/>
            </a:pPr>
            <a:r>
              <a:rPr lang="nl-BE" altLang="en-US" sz="1650"/>
              <a:t>Lessen gaan door in onze gebouwen</a:t>
            </a:r>
          </a:p>
          <a:p>
            <a:pPr lvl="2">
              <a:spcBef>
                <a:spcPct val="0"/>
              </a:spcBef>
              <a:spcAft>
                <a:spcPts val="225"/>
              </a:spcAft>
              <a:defRPr/>
            </a:pPr>
            <a:r>
              <a:rPr lang="nl-BE" altLang="en-US" sz="1650"/>
              <a:t>Controle materiaal en vertaling</a:t>
            </a:r>
          </a:p>
          <a:p>
            <a:pPr lvl="2">
              <a:spcBef>
                <a:spcPct val="0"/>
              </a:spcBef>
              <a:spcAft>
                <a:spcPts val="225"/>
              </a:spcAft>
              <a:defRPr/>
            </a:pPr>
            <a:r>
              <a:rPr lang="nl-BE" altLang="en-US" sz="1650"/>
              <a:t>Continue evaluatie (incl. onderzoek)</a:t>
            </a:r>
          </a:p>
          <a:p>
            <a:pPr lvl="1">
              <a:defRPr/>
            </a:pPr>
            <a:r>
              <a:rPr lang="nl-BE" altLang="en-US" sz="1650"/>
              <a:t>Certificatie en recertificatie</a:t>
            </a:r>
          </a:p>
          <a:p>
            <a:pPr>
              <a:defRPr/>
            </a:pPr>
            <a:r>
              <a:rPr lang="nl-BE" altLang="en-US" sz="1650" b="1"/>
              <a:t>Lesgevers</a:t>
            </a:r>
          </a:p>
          <a:p>
            <a:pPr lvl="1">
              <a:defRPr/>
            </a:pPr>
            <a:r>
              <a:rPr lang="nl-BE" altLang="en-US" sz="1650"/>
              <a:t>Coördinatie door het consortium</a:t>
            </a:r>
          </a:p>
          <a:p>
            <a:pPr lvl="1">
              <a:defRPr/>
            </a:pPr>
            <a:r>
              <a:rPr lang="nl-BE" altLang="en-US" sz="1650"/>
              <a:t>Lessen</a:t>
            </a:r>
          </a:p>
          <a:p>
            <a:pPr>
              <a:defRPr/>
            </a:pPr>
            <a:r>
              <a:rPr lang="nl-BE" altLang="en-US" sz="1650" b="1"/>
              <a:t>SELOR</a:t>
            </a:r>
            <a:r>
              <a:rPr lang="nl-BE" altLang="en-US" sz="1650"/>
              <a:t>: test agentschap</a:t>
            </a:r>
          </a:p>
          <a:p>
            <a:pPr>
              <a:defRPr/>
            </a:pPr>
            <a:endParaRPr lang="nl-BE" altLang="en-US" sz="1800"/>
          </a:p>
          <a:p>
            <a:pPr lvl="1">
              <a:defRPr/>
            </a:pPr>
            <a:endParaRPr lang="nl-BE" altLang="en-US"/>
          </a:p>
        </p:txBody>
      </p:sp>
      <p:sp>
        <p:nvSpPr>
          <p:cNvPr id="7" name="Content Placeholder 2">
            <a:extLst>
              <a:ext uri="{FF2B5EF4-FFF2-40B4-BE49-F238E27FC236}">
                <a16:creationId xmlns:a16="http://schemas.microsoft.com/office/drawing/2014/main" id="{4F8A89D2-8479-6FBD-7E45-08C14CABABE0}"/>
              </a:ext>
            </a:extLst>
          </p:cNvPr>
          <p:cNvSpPr txBox="1">
            <a:spLocks/>
          </p:cNvSpPr>
          <p:nvPr/>
        </p:nvSpPr>
        <p:spPr bwMode="auto">
          <a:xfrm>
            <a:off x="4997450" y="1870075"/>
            <a:ext cx="3689350" cy="3328988"/>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a:defRPr/>
            </a:pPr>
            <a:r>
              <a:rPr lang="nl-BE" altLang="en-US" sz="1650" b="1" kern="0" dirty="0">
                <a:solidFill>
                  <a:srgbClr val="000000"/>
                </a:solidFill>
              </a:rPr>
              <a:t>INAMI</a:t>
            </a:r>
          </a:p>
          <a:p>
            <a:pPr marL="557213" lvl="1" indent="-214313" defTabSz="685800">
              <a:defRPr/>
            </a:pPr>
            <a:r>
              <a:rPr lang="fr-BE" altLang="en-US" sz="1650" kern="0" dirty="0">
                <a:solidFill>
                  <a:srgbClr val="000000"/>
                </a:solidFill>
              </a:rPr>
              <a:t>Coordination du projet</a:t>
            </a:r>
          </a:p>
          <a:p>
            <a:pPr marL="557213" lvl="1" indent="-214313" defTabSz="685800">
              <a:defRPr/>
            </a:pPr>
            <a:r>
              <a:rPr lang="fr-BE" altLang="en-US" sz="1650" kern="0" dirty="0">
                <a:solidFill>
                  <a:srgbClr val="000000"/>
                </a:solidFill>
              </a:rPr>
              <a:t>Cadre pédagogique</a:t>
            </a:r>
          </a:p>
          <a:p>
            <a:pPr marL="857250" lvl="2" indent="-171450" defTabSz="685800">
              <a:spcBef>
                <a:spcPts val="0"/>
              </a:spcBef>
              <a:spcAft>
                <a:spcPts val="225"/>
              </a:spcAft>
              <a:defRPr/>
            </a:pPr>
            <a:r>
              <a:rPr lang="fr-BE" altLang="en-US" sz="1650" kern="0" dirty="0">
                <a:solidFill>
                  <a:srgbClr val="000000"/>
                </a:solidFill>
              </a:rPr>
              <a:t>Les cours ont lieu dans nos bâtiments</a:t>
            </a:r>
          </a:p>
          <a:p>
            <a:pPr marL="857250" lvl="2" indent="-171450" defTabSz="685800">
              <a:spcBef>
                <a:spcPts val="0"/>
              </a:spcBef>
              <a:spcAft>
                <a:spcPts val="225"/>
              </a:spcAft>
              <a:defRPr/>
            </a:pPr>
            <a:r>
              <a:rPr lang="fr-BE" altLang="en-US" sz="1650" kern="0" dirty="0">
                <a:solidFill>
                  <a:srgbClr val="000000"/>
                </a:solidFill>
              </a:rPr>
              <a:t>Check matériel et traduction</a:t>
            </a:r>
          </a:p>
          <a:p>
            <a:pPr marL="857250" lvl="2" indent="-171450" defTabSz="685800">
              <a:spcBef>
                <a:spcPts val="0"/>
              </a:spcBef>
              <a:spcAft>
                <a:spcPts val="225"/>
              </a:spcAft>
              <a:defRPr/>
            </a:pPr>
            <a:r>
              <a:rPr lang="fr-BE" altLang="en-US" sz="1650" kern="0" dirty="0">
                <a:solidFill>
                  <a:srgbClr val="000000"/>
                </a:solidFill>
              </a:rPr>
              <a:t>Evaluation continue (y compris la recherche)</a:t>
            </a:r>
          </a:p>
          <a:p>
            <a:pPr marL="557213" lvl="1" indent="-214313" defTabSz="685800">
              <a:defRPr/>
            </a:pPr>
            <a:r>
              <a:rPr lang="fr-BE" altLang="en-US" sz="1650" kern="0" dirty="0">
                <a:solidFill>
                  <a:srgbClr val="000000"/>
                </a:solidFill>
              </a:rPr>
              <a:t>Certification et </a:t>
            </a:r>
            <a:r>
              <a:rPr lang="fr-BE" altLang="en-US" sz="1650" kern="0" dirty="0" err="1">
                <a:solidFill>
                  <a:srgbClr val="000000"/>
                </a:solidFill>
              </a:rPr>
              <a:t>recertification</a:t>
            </a:r>
            <a:endParaRPr lang="fr-BE" altLang="en-US" sz="1650" kern="0" dirty="0">
              <a:solidFill>
                <a:srgbClr val="000000"/>
              </a:solidFill>
            </a:endParaRPr>
          </a:p>
          <a:p>
            <a:pPr marL="257175" indent="-257175" defTabSz="685800">
              <a:defRPr/>
            </a:pPr>
            <a:r>
              <a:rPr lang="fr-BE" altLang="en-US" sz="1650" b="1" kern="0" dirty="0">
                <a:solidFill>
                  <a:srgbClr val="000000"/>
                </a:solidFill>
              </a:rPr>
              <a:t>Enseignants</a:t>
            </a:r>
          </a:p>
          <a:p>
            <a:pPr marL="557213" lvl="1" indent="-214313" defTabSz="685800">
              <a:defRPr/>
            </a:pPr>
            <a:r>
              <a:rPr lang="fr-BE" altLang="en-US" sz="1650" kern="0" dirty="0">
                <a:solidFill>
                  <a:srgbClr val="000000"/>
                </a:solidFill>
              </a:rPr>
              <a:t>Coordination par le consortium</a:t>
            </a:r>
          </a:p>
          <a:p>
            <a:pPr marL="557213" lvl="1" indent="-214313" defTabSz="685800">
              <a:defRPr/>
            </a:pPr>
            <a:r>
              <a:rPr lang="fr-BE" altLang="en-US" sz="1650" kern="0" dirty="0" err="1">
                <a:solidFill>
                  <a:srgbClr val="000000"/>
                </a:solidFill>
              </a:rPr>
              <a:t>Lessons</a:t>
            </a:r>
            <a:r>
              <a:rPr lang="fr-BE" altLang="en-US" sz="1650" kern="0" dirty="0">
                <a:solidFill>
                  <a:srgbClr val="000000"/>
                </a:solidFill>
              </a:rPr>
              <a:t> </a:t>
            </a:r>
          </a:p>
          <a:p>
            <a:pPr marL="257175" indent="-257175" defTabSz="685800">
              <a:defRPr/>
            </a:pPr>
            <a:r>
              <a:rPr lang="fr-BE" altLang="en-US" sz="1650" b="1" kern="0" dirty="0">
                <a:solidFill>
                  <a:srgbClr val="000000"/>
                </a:solidFill>
              </a:rPr>
              <a:t>SELOR</a:t>
            </a:r>
            <a:r>
              <a:rPr lang="fr-BE" altLang="en-US" sz="1650" kern="0" dirty="0">
                <a:solidFill>
                  <a:srgbClr val="000000"/>
                </a:solidFill>
              </a:rPr>
              <a:t>: agence de test</a:t>
            </a:r>
          </a:p>
          <a:p>
            <a:pPr marL="257175" indent="-257175" defTabSz="685800">
              <a:defRPr/>
            </a:pPr>
            <a:endParaRPr lang="fr-BE" altLang="en-US" sz="1650" kern="0" dirty="0">
              <a:solidFill>
                <a:srgbClr val="000000"/>
              </a:solidFill>
            </a:endParaRPr>
          </a:p>
          <a:p>
            <a:pPr marL="257175" indent="-257175" defTabSz="685800">
              <a:defRPr/>
            </a:pPr>
            <a:endParaRPr lang="nl-BE" altLang="en-US" sz="1800" kern="0" dirty="0">
              <a:solidFill>
                <a:srgbClr val="000000"/>
              </a:solidFill>
            </a:endParaRPr>
          </a:p>
          <a:p>
            <a:pPr marL="557213" lvl="1" indent="-214313" defTabSz="685800">
              <a:defRPr/>
            </a:pPr>
            <a:endParaRPr lang="nl-BE" altLang="en-US" sz="1800" kern="0" dirty="0">
              <a:solidFill>
                <a:srgbClr val="000000"/>
              </a:solidFill>
            </a:endParaRPr>
          </a:p>
        </p:txBody>
      </p:sp>
      <p:sp>
        <p:nvSpPr>
          <p:cNvPr id="59397" name="Footer Placeholder 2">
            <a:extLst>
              <a:ext uri="{FF2B5EF4-FFF2-40B4-BE49-F238E27FC236}">
                <a16:creationId xmlns:a16="http://schemas.microsoft.com/office/drawing/2014/main" id="{6911337F-11D2-6188-2950-EF4214AF9616}"/>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80808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
        <p:nvSpPr>
          <p:cNvPr id="59398" name="Slide Number Placeholder 3">
            <a:extLst>
              <a:ext uri="{FF2B5EF4-FFF2-40B4-BE49-F238E27FC236}">
                <a16:creationId xmlns:a16="http://schemas.microsoft.com/office/drawing/2014/main" id="{B32C41DC-7EF0-0C01-4541-ADEDCF6A44BB}"/>
              </a:ext>
            </a:extLst>
          </p:cNvPr>
          <p:cNvSpPr>
            <a:spLocks noGrp="1" noChangeArrowheads="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808080"/>
              </a:solidFill>
            </a:endParaRPr>
          </a:p>
          <a:p>
            <a:pPr defTabSz="685800" eaLnBrk="0" hangingPunct="0">
              <a:spcBef>
                <a:spcPct val="0"/>
              </a:spcBef>
              <a:buFontTx/>
              <a:buNone/>
              <a:defRPr/>
            </a:pPr>
            <a:fld id="{11E0566F-E4F4-1849-99C5-F0580F5C5717}" type="slidenum">
              <a:rPr lang="en-US" altLang="en-US" sz="750">
                <a:solidFill>
                  <a:srgbClr val="808080"/>
                </a:solidFill>
              </a:rPr>
              <a:pPr defTabSz="685800" eaLnBrk="0" hangingPunct="0">
                <a:spcBef>
                  <a:spcPct val="0"/>
                </a:spcBef>
                <a:buFontTx/>
                <a:buNone/>
                <a:defRPr/>
              </a:pPr>
              <a:t>79</a:t>
            </a:fld>
            <a:endParaRPr lang="en-US" altLang="en-US" sz="750">
              <a:solidFill>
                <a:srgbClr val="808080"/>
              </a:solidFill>
            </a:endParaRPr>
          </a:p>
        </p:txBody>
      </p:sp>
    </p:spTree>
  </p:cSld>
  <p:clrMapOvr>
    <a:masterClrMapping/>
  </p:clrMapOvr>
  <p:transition spd="slow" advTm="39018"/>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1">
            <a:extLst>
              <a:ext uri="{FF2B5EF4-FFF2-40B4-BE49-F238E27FC236}">
                <a16:creationId xmlns:a16="http://schemas.microsoft.com/office/drawing/2014/main" id="{0C56E2DA-7045-DA18-9782-D99539E50E33}"/>
              </a:ext>
            </a:extLst>
          </p:cNvPr>
          <p:cNvSpPr>
            <a:spLocks noGrp="1" noChangeArrowheads="1"/>
          </p:cNvSpPr>
          <p:nvPr>
            <p:ph type="title"/>
          </p:nvPr>
        </p:nvSpPr>
        <p:spPr/>
        <p:txBody>
          <a:bodyPr/>
          <a:lstStyle/>
          <a:p>
            <a:pPr algn="r"/>
            <a:r>
              <a:rPr lang="fr-BE" altLang="en-US"/>
              <a:t>Opleiding « de lesgevers »- Formation «  les enseignants » </a:t>
            </a:r>
            <a:endParaRPr lang="en-US" altLang="en-US"/>
          </a:p>
        </p:txBody>
      </p:sp>
      <p:sp>
        <p:nvSpPr>
          <p:cNvPr id="50179" name="Content Placeholder 2">
            <a:extLst>
              <a:ext uri="{FF2B5EF4-FFF2-40B4-BE49-F238E27FC236}">
                <a16:creationId xmlns:a16="http://schemas.microsoft.com/office/drawing/2014/main" id="{27A810A5-FBF9-F8CE-A45E-E4669ED8ED39}"/>
              </a:ext>
            </a:extLst>
          </p:cNvPr>
          <p:cNvSpPr>
            <a:spLocks noGrp="1"/>
          </p:cNvSpPr>
          <p:nvPr>
            <p:ph idx="1"/>
          </p:nvPr>
        </p:nvSpPr>
        <p:spPr>
          <a:xfrm>
            <a:off x="457200" y="2057400"/>
            <a:ext cx="4343400" cy="3394075"/>
          </a:xfrm>
        </p:spPr>
        <p:txBody>
          <a:bodyPr/>
          <a:lstStyle/>
          <a:p>
            <a:pPr>
              <a:spcBef>
                <a:spcPts val="900"/>
              </a:spcBef>
              <a:spcAft>
                <a:spcPts val="450"/>
              </a:spcAft>
              <a:defRPr/>
            </a:pPr>
            <a:r>
              <a:rPr lang="nl-BE" altLang="en-US" sz="1800" b="1" dirty="0">
                <a:cs typeface="Arial" panose="020B0604020202020204" pitchFamily="34" charset="0"/>
              </a:rPr>
              <a:t>Wetenschappelijke achtergrond en expertise op het terrein</a:t>
            </a:r>
          </a:p>
          <a:p>
            <a:pPr marL="0" indent="0">
              <a:spcBef>
                <a:spcPts val="900"/>
              </a:spcBef>
              <a:spcAft>
                <a:spcPts val="450"/>
              </a:spcAft>
              <a:buFontTx/>
              <a:buNone/>
              <a:defRPr/>
            </a:pPr>
            <a:endParaRPr lang="nl-BE" altLang="en-US" sz="1800" b="1" dirty="0">
              <a:cs typeface="Arial" panose="020B0604020202020204" pitchFamily="34" charset="0"/>
            </a:endParaRPr>
          </a:p>
          <a:p>
            <a:pPr>
              <a:spcBef>
                <a:spcPts val="900"/>
              </a:spcBef>
              <a:spcAft>
                <a:spcPts val="450"/>
              </a:spcAft>
              <a:defRPr/>
            </a:pPr>
            <a:r>
              <a:rPr lang="nl-BE" altLang="en-US" sz="1800" b="1" dirty="0">
                <a:cs typeface="Arial" panose="020B0604020202020204" pitchFamily="34" charset="0"/>
              </a:rPr>
              <a:t>Hoofdpartner</a:t>
            </a:r>
            <a:r>
              <a:rPr lang="nl-BE" altLang="en-US" sz="1800" dirty="0">
                <a:cs typeface="Arial" panose="020B0604020202020204" pitchFamily="34" charset="0"/>
              </a:rPr>
              <a:t>: KU Leuven (Prof. Lode Godderis &amp; </a:t>
            </a:r>
            <a:r>
              <a:rPr lang="nl-BE" altLang="en-US" sz="1800" dirty="0" err="1">
                <a:cs typeface="Arial" panose="020B0604020202020204" pitchFamily="34" charset="0"/>
              </a:rPr>
              <a:t>dr</a:t>
            </a:r>
            <a:r>
              <a:rPr lang="nl-BE" altLang="en-US" sz="1800" dirty="0">
                <a:cs typeface="Arial" panose="020B0604020202020204" pitchFamily="34" charset="0"/>
              </a:rPr>
              <a:t> Marie-Claire Lambrechts)</a:t>
            </a:r>
          </a:p>
        </p:txBody>
      </p:sp>
      <p:sp>
        <p:nvSpPr>
          <p:cNvPr id="60420" name="Slide Number Placeholder 3">
            <a:extLst>
              <a:ext uri="{FF2B5EF4-FFF2-40B4-BE49-F238E27FC236}">
                <a16:creationId xmlns:a16="http://schemas.microsoft.com/office/drawing/2014/main" id="{D59DBEAD-64B1-7827-F69B-B24F624C23FE}"/>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endParaRPr>
          </a:p>
          <a:p>
            <a:pPr defTabSz="685800" eaLnBrk="0" hangingPunct="0">
              <a:spcBef>
                <a:spcPct val="0"/>
              </a:spcBef>
              <a:buFontTx/>
              <a:buNone/>
              <a:defRPr/>
            </a:pPr>
            <a:fld id="{DE9D9B54-1644-C948-AA73-C2927EDA74F5}" type="slidenum">
              <a:rPr lang="en-US" altLang="en-US" sz="750">
                <a:solidFill>
                  <a:srgbClr val="808080"/>
                </a:solidFill>
              </a:rPr>
              <a:pPr defTabSz="685800" eaLnBrk="0" hangingPunct="0">
                <a:spcBef>
                  <a:spcPct val="0"/>
                </a:spcBef>
                <a:buFontTx/>
                <a:buNone/>
                <a:defRPr/>
              </a:pPr>
              <a:t>80</a:t>
            </a:fld>
            <a:endParaRPr lang="en-US" altLang="en-US" sz="750">
              <a:solidFill>
                <a:srgbClr val="808080"/>
              </a:solidFill>
            </a:endParaRPr>
          </a:p>
        </p:txBody>
      </p:sp>
      <p:sp>
        <p:nvSpPr>
          <p:cNvPr id="60421" name="Footer Placeholder 4">
            <a:extLst>
              <a:ext uri="{FF2B5EF4-FFF2-40B4-BE49-F238E27FC236}">
                <a16:creationId xmlns:a16="http://schemas.microsoft.com/office/drawing/2014/main" id="{A04AE01B-038A-9687-A832-19187C9ECF72}"/>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8" name="Content Placeholder 2">
            <a:extLst>
              <a:ext uri="{FF2B5EF4-FFF2-40B4-BE49-F238E27FC236}">
                <a16:creationId xmlns:a16="http://schemas.microsoft.com/office/drawing/2014/main" id="{21A93026-65A6-84B8-9C4A-D15256119F1F}"/>
              </a:ext>
            </a:extLst>
          </p:cNvPr>
          <p:cNvSpPr txBox="1">
            <a:spLocks/>
          </p:cNvSpPr>
          <p:nvPr/>
        </p:nvSpPr>
        <p:spPr bwMode="auto">
          <a:xfrm>
            <a:off x="4800600" y="2057400"/>
            <a:ext cx="4089400" cy="3394075"/>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a:spcBef>
                <a:spcPts val="900"/>
              </a:spcBef>
              <a:spcAft>
                <a:spcPts val="450"/>
              </a:spcAft>
              <a:defRPr/>
            </a:pPr>
            <a:r>
              <a:rPr lang="fr-CA" altLang="en-US" sz="1800" b="1" kern="0" dirty="0">
                <a:solidFill>
                  <a:srgbClr val="000000"/>
                </a:solidFill>
                <a:cs typeface="Arial" panose="020B0604020202020204" pitchFamily="34" charset="0"/>
              </a:rPr>
              <a:t>Formation scientifique et expérience pratiques</a:t>
            </a:r>
          </a:p>
          <a:p>
            <a:pPr marL="0" indent="0" defTabSz="685800">
              <a:spcBef>
                <a:spcPts val="900"/>
              </a:spcBef>
              <a:spcAft>
                <a:spcPts val="450"/>
              </a:spcAft>
              <a:buFontTx/>
              <a:buNone/>
              <a:defRPr/>
            </a:pPr>
            <a:endParaRPr lang="fr-CA" altLang="en-US" sz="1800" b="1" kern="0" dirty="0">
              <a:solidFill>
                <a:srgbClr val="000000"/>
              </a:solidFill>
              <a:cs typeface="Arial" panose="020B0604020202020204" pitchFamily="34" charset="0"/>
            </a:endParaRPr>
          </a:p>
          <a:p>
            <a:pPr marL="257175" indent="-257175" defTabSz="685800">
              <a:spcBef>
                <a:spcPts val="900"/>
              </a:spcBef>
              <a:spcAft>
                <a:spcPts val="450"/>
              </a:spcAft>
              <a:defRPr/>
            </a:pPr>
            <a:r>
              <a:rPr lang="fr-CA" altLang="en-US" sz="1800" b="1" kern="0" dirty="0">
                <a:solidFill>
                  <a:srgbClr val="000000"/>
                </a:solidFill>
                <a:cs typeface="Arial" panose="020B0604020202020204" pitchFamily="34" charset="0"/>
              </a:rPr>
              <a:t>Partenaire principal</a:t>
            </a:r>
            <a:r>
              <a:rPr lang="fr-CA" altLang="en-US" sz="1800" kern="0" dirty="0">
                <a:solidFill>
                  <a:srgbClr val="000000"/>
                </a:solidFill>
                <a:cs typeface="Arial" panose="020B0604020202020204" pitchFamily="34" charset="0"/>
              </a:rPr>
              <a:t>: KU Leuven (Prof Lode Godderis &amp; </a:t>
            </a:r>
            <a:r>
              <a:rPr lang="fr-CA" altLang="en-US" sz="1800" kern="0" dirty="0" err="1">
                <a:solidFill>
                  <a:srgbClr val="000000"/>
                </a:solidFill>
                <a:cs typeface="Arial" panose="020B0604020202020204" pitchFamily="34" charset="0"/>
              </a:rPr>
              <a:t>dr</a:t>
            </a:r>
            <a:r>
              <a:rPr lang="fr-CA" altLang="en-US" sz="1800" kern="0" dirty="0">
                <a:solidFill>
                  <a:srgbClr val="000000"/>
                </a:solidFill>
                <a:cs typeface="Arial" panose="020B0604020202020204" pitchFamily="34" charset="0"/>
              </a:rPr>
              <a:t> Marie-Claire Lambrechts)</a:t>
            </a:r>
          </a:p>
        </p:txBody>
      </p:sp>
    </p:spTree>
  </p:cSld>
  <p:clrMapOvr>
    <a:masterClrMapping/>
  </p:clrMapOvr>
  <p:transition spd="slow" advTm="66607"/>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1">
            <a:extLst>
              <a:ext uri="{FF2B5EF4-FFF2-40B4-BE49-F238E27FC236}">
                <a16:creationId xmlns:a16="http://schemas.microsoft.com/office/drawing/2014/main" id="{4D0902A7-4142-DA7B-4581-4F9A091F21F2}"/>
              </a:ext>
            </a:extLst>
          </p:cNvPr>
          <p:cNvSpPr>
            <a:spLocks noGrp="1" noChangeArrowheads="1"/>
          </p:cNvSpPr>
          <p:nvPr>
            <p:ph type="title"/>
          </p:nvPr>
        </p:nvSpPr>
        <p:spPr/>
        <p:txBody>
          <a:bodyPr/>
          <a:lstStyle/>
          <a:p>
            <a:pPr algn="r"/>
            <a:r>
              <a:rPr lang="fr-BE" altLang="en-US"/>
              <a:t>Opleiding « de lesgevers »- Formation «  les enseignants » </a:t>
            </a:r>
            <a:endParaRPr lang="en-US" altLang="en-US"/>
          </a:p>
        </p:txBody>
      </p:sp>
      <p:sp>
        <p:nvSpPr>
          <p:cNvPr id="155651" name="Content Placeholder 2">
            <a:extLst>
              <a:ext uri="{FF2B5EF4-FFF2-40B4-BE49-F238E27FC236}">
                <a16:creationId xmlns:a16="http://schemas.microsoft.com/office/drawing/2014/main" id="{DA104545-6F1A-4293-D5B6-575486409031}"/>
              </a:ext>
            </a:extLst>
          </p:cNvPr>
          <p:cNvSpPr>
            <a:spLocks noGrp="1" noChangeArrowheads="1"/>
          </p:cNvSpPr>
          <p:nvPr>
            <p:ph idx="1"/>
          </p:nvPr>
        </p:nvSpPr>
        <p:spPr>
          <a:xfrm>
            <a:off x="400050" y="2057400"/>
            <a:ext cx="4343400" cy="3684588"/>
          </a:xfrm>
        </p:spPr>
        <p:txBody>
          <a:bodyPr/>
          <a:lstStyle/>
          <a:p>
            <a:pPr>
              <a:spcBef>
                <a:spcPts val="900"/>
              </a:spcBef>
              <a:spcAft>
                <a:spcPts val="450"/>
              </a:spcAft>
            </a:pPr>
            <a:r>
              <a:rPr lang="nl-BE" altLang="en-US" sz="1500" b="1">
                <a:cs typeface="Arial" panose="020B0604020202020204" pitchFamily="34" charset="0"/>
              </a:rPr>
              <a:t>Andere Partners </a:t>
            </a:r>
            <a:r>
              <a:rPr lang="nl-BE" altLang="en-US" sz="1500">
                <a:cs typeface="Arial" panose="020B0604020202020204" pitchFamily="34" charset="0"/>
              </a:rPr>
              <a:t>: </a:t>
            </a:r>
          </a:p>
          <a:p>
            <a:pPr lvl="1">
              <a:spcBef>
                <a:spcPts val="450"/>
              </a:spcBef>
            </a:pPr>
            <a:r>
              <a:rPr lang="nl-BE" altLang="en-US" sz="1500">
                <a:cs typeface="Arial" panose="020B0604020202020204" pitchFamily="34" charset="0"/>
              </a:rPr>
              <a:t>Universiteiten</a:t>
            </a:r>
          </a:p>
          <a:p>
            <a:pPr lvl="1">
              <a:spcBef>
                <a:spcPts val="450"/>
              </a:spcBef>
            </a:pPr>
            <a:r>
              <a:rPr lang="nl-BE" altLang="en-US" sz="1500">
                <a:cs typeface="Arial" panose="020B0604020202020204" pitchFamily="34" charset="0"/>
              </a:rPr>
              <a:t>Externe Dienst Preventie en Bescherming op het werk</a:t>
            </a:r>
          </a:p>
          <a:p>
            <a:pPr lvl="1">
              <a:spcBef>
                <a:spcPts val="450"/>
              </a:spcBef>
            </a:pPr>
            <a:r>
              <a:rPr lang="nl-BE" altLang="en-US" sz="1500">
                <a:cs typeface="Arial" panose="020B0604020202020204" pitchFamily="34" charset="0"/>
              </a:rPr>
              <a:t>…</a:t>
            </a:r>
          </a:p>
          <a:p>
            <a:pPr>
              <a:spcBef>
                <a:spcPts val="1350"/>
              </a:spcBef>
              <a:spcAft>
                <a:spcPts val="450"/>
              </a:spcAft>
            </a:pPr>
            <a:r>
              <a:rPr lang="nl-BE" altLang="en-US" sz="1500" b="1">
                <a:cs typeface="Arial" panose="020B0604020202020204" pitchFamily="34" charset="0"/>
              </a:rPr>
              <a:t>Verschillende disciplines</a:t>
            </a:r>
            <a:r>
              <a:rPr lang="nl-BE" altLang="en-US" sz="1500">
                <a:cs typeface="Arial" panose="020B0604020202020204" pitchFamily="34" charset="0"/>
              </a:rPr>
              <a:t>: ieder geeft les volgens zijn/haar expertise en soms zijn er 2 lesgevers van verschillende disciplines voor één module (+ gastsprekers)</a:t>
            </a:r>
          </a:p>
          <a:p>
            <a:pPr>
              <a:spcBef>
                <a:spcPts val="900"/>
              </a:spcBef>
              <a:spcAft>
                <a:spcPts val="450"/>
              </a:spcAft>
            </a:pPr>
            <a:r>
              <a:rPr lang="nl-BE" altLang="en-US" sz="1500" b="1">
                <a:cs typeface="Arial" panose="020B0604020202020204" pitchFamily="34" charset="0"/>
              </a:rPr>
              <a:t>Grote groep: nood aan coördinatie</a:t>
            </a:r>
          </a:p>
        </p:txBody>
      </p:sp>
      <p:sp>
        <p:nvSpPr>
          <p:cNvPr id="61444" name="Slide Number Placeholder 3">
            <a:extLst>
              <a:ext uri="{FF2B5EF4-FFF2-40B4-BE49-F238E27FC236}">
                <a16:creationId xmlns:a16="http://schemas.microsoft.com/office/drawing/2014/main" id="{FAFDF23F-F665-7383-B543-E57724A2417E}"/>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endParaRPr>
          </a:p>
          <a:p>
            <a:pPr defTabSz="685800" eaLnBrk="0" hangingPunct="0">
              <a:spcBef>
                <a:spcPct val="0"/>
              </a:spcBef>
              <a:buFontTx/>
              <a:buNone/>
              <a:defRPr/>
            </a:pPr>
            <a:fld id="{3E18E0D1-8322-C240-932E-BC35FDB90AD7}" type="slidenum">
              <a:rPr lang="en-US" altLang="en-US" sz="750">
                <a:solidFill>
                  <a:srgbClr val="808080"/>
                </a:solidFill>
              </a:rPr>
              <a:pPr defTabSz="685800" eaLnBrk="0" hangingPunct="0">
                <a:spcBef>
                  <a:spcPct val="0"/>
                </a:spcBef>
                <a:buFontTx/>
                <a:buNone/>
                <a:defRPr/>
              </a:pPr>
              <a:t>81</a:t>
            </a:fld>
            <a:endParaRPr lang="en-US" altLang="en-US" sz="750">
              <a:solidFill>
                <a:srgbClr val="808080"/>
              </a:solidFill>
            </a:endParaRPr>
          </a:p>
        </p:txBody>
      </p:sp>
      <p:sp>
        <p:nvSpPr>
          <p:cNvPr id="61445" name="Footer Placeholder 4">
            <a:extLst>
              <a:ext uri="{FF2B5EF4-FFF2-40B4-BE49-F238E27FC236}">
                <a16:creationId xmlns:a16="http://schemas.microsoft.com/office/drawing/2014/main" id="{8F2DAC70-1E79-70E7-31F5-FF6A5390CD05}"/>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8" name="Content Placeholder 2">
            <a:extLst>
              <a:ext uri="{FF2B5EF4-FFF2-40B4-BE49-F238E27FC236}">
                <a16:creationId xmlns:a16="http://schemas.microsoft.com/office/drawing/2014/main" id="{3638861A-93FA-2A05-3580-B83C1BEA9DCB}"/>
              </a:ext>
            </a:extLst>
          </p:cNvPr>
          <p:cNvSpPr txBox="1">
            <a:spLocks/>
          </p:cNvSpPr>
          <p:nvPr/>
        </p:nvSpPr>
        <p:spPr bwMode="auto">
          <a:xfrm>
            <a:off x="4800600" y="2057400"/>
            <a:ext cx="4094163" cy="3155950"/>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a:spcBef>
                <a:spcPts val="900"/>
              </a:spcBef>
              <a:spcAft>
                <a:spcPts val="450"/>
              </a:spcAft>
              <a:defRPr/>
            </a:pPr>
            <a:r>
              <a:rPr lang="fr-BE" altLang="en-US" sz="1500" b="1" kern="0" dirty="0">
                <a:solidFill>
                  <a:srgbClr val="000000"/>
                </a:solidFill>
                <a:cs typeface="Arial" panose="020B0604020202020204" pitchFamily="34" charset="0"/>
              </a:rPr>
              <a:t>Autres partenaires</a:t>
            </a:r>
            <a:r>
              <a:rPr lang="fr-BE" altLang="en-US" sz="1500" kern="0" dirty="0">
                <a:solidFill>
                  <a:srgbClr val="000000"/>
                </a:solidFill>
                <a:cs typeface="Arial" panose="020B0604020202020204" pitchFamily="34" charset="0"/>
              </a:rPr>
              <a:t>: </a:t>
            </a:r>
          </a:p>
          <a:p>
            <a:pPr marL="557213" lvl="1" indent="-214313" defTabSz="685800">
              <a:spcBef>
                <a:spcPts val="450"/>
              </a:spcBef>
              <a:defRPr/>
            </a:pPr>
            <a:r>
              <a:rPr lang="fr-BE" altLang="en-US" sz="1500" kern="0" dirty="0">
                <a:solidFill>
                  <a:srgbClr val="000000"/>
                </a:solidFill>
                <a:cs typeface="Arial" panose="020B0604020202020204" pitchFamily="34" charset="0"/>
              </a:rPr>
              <a:t>Universités</a:t>
            </a:r>
          </a:p>
          <a:p>
            <a:pPr marL="557213" lvl="1" indent="-214313" defTabSz="685800">
              <a:spcBef>
                <a:spcPts val="450"/>
              </a:spcBef>
              <a:defRPr/>
            </a:pPr>
            <a:r>
              <a:rPr lang="fr-BE" altLang="en-US" sz="1500" kern="0" dirty="0">
                <a:solidFill>
                  <a:srgbClr val="000000"/>
                </a:solidFill>
                <a:cs typeface="Arial" panose="020B0604020202020204" pitchFamily="34" charset="0"/>
              </a:rPr>
              <a:t>Service externe de prévention et de protection au travail</a:t>
            </a:r>
          </a:p>
          <a:p>
            <a:pPr marL="557213" lvl="1" indent="-214313" defTabSz="685800">
              <a:spcBef>
                <a:spcPts val="450"/>
              </a:spcBef>
              <a:defRPr/>
            </a:pPr>
            <a:r>
              <a:rPr lang="fr-BE" altLang="en-US" sz="1500" kern="0" dirty="0">
                <a:solidFill>
                  <a:srgbClr val="000000"/>
                </a:solidFill>
                <a:cs typeface="Arial" panose="020B0604020202020204" pitchFamily="34" charset="0"/>
              </a:rPr>
              <a:t>…</a:t>
            </a:r>
          </a:p>
          <a:p>
            <a:pPr marL="257175" indent="-257175" defTabSz="685800">
              <a:spcBef>
                <a:spcPts val="1350"/>
              </a:spcBef>
              <a:defRPr/>
            </a:pPr>
            <a:r>
              <a:rPr lang="fr-BE" altLang="en-US" sz="1500" b="1" kern="0" dirty="0">
                <a:solidFill>
                  <a:srgbClr val="000000"/>
                </a:solidFill>
                <a:cs typeface="Arial" panose="020B0604020202020204" pitchFamily="34" charset="0"/>
              </a:rPr>
              <a:t>Différentes disciplines</a:t>
            </a:r>
            <a:r>
              <a:rPr lang="fr-BE" altLang="en-US" sz="1500" kern="0" dirty="0">
                <a:solidFill>
                  <a:srgbClr val="000000"/>
                </a:solidFill>
                <a:cs typeface="Arial" panose="020B0604020202020204" pitchFamily="34" charset="0"/>
              </a:rPr>
              <a:t>: chacun enseigne selon son expertise et parfois il y a 2 professeurs de disciplines différentes pour un module (+ professeurs invités)</a:t>
            </a:r>
          </a:p>
          <a:p>
            <a:pPr marL="257175" indent="-257175" defTabSz="685800">
              <a:spcBef>
                <a:spcPts val="900"/>
              </a:spcBef>
              <a:spcAft>
                <a:spcPts val="450"/>
              </a:spcAft>
              <a:defRPr/>
            </a:pPr>
            <a:r>
              <a:rPr lang="fr-BE" altLang="en-US" sz="1500" b="1" kern="0" dirty="0">
                <a:solidFill>
                  <a:srgbClr val="000000"/>
                </a:solidFill>
                <a:cs typeface="Arial" panose="020B0604020202020204" pitchFamily="34" charset="0"/>
              </a:rPr>
              <a:t>Grand groupe: besoin de coordination</a:t>
            </a:r>
          </a:p>
        </p:txBody>
      </p:sp>
    </p:spTree>
  </p:cSld>
  <p:clrMapOvr>
    <a:masterClrMapping/>
  </p:clrMapOvr>
  <p:transition spd="slow" advTm="66607"/>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a:extLst>
              <a:ext uri="{FF2B5EF4-FFF2-40B4-BE49-F238E27FC236}">
                <a16:creationId xmlns:a16="http://schemas.microsoft.com/office/drawing/2014/main" id="{62E28DE8-13A9-A141-4754-796E24C6079C}"/>
              </a:ext>
            </a:extLst>
          </p:cNvPr>
          <p:cNvSpPr>
            <a:spLocks noGrp="1" noChangeArrowheads="1"/>
          </p:cNvSpPr>
          <p:nvPr>
            <p:ph type="title"/>
          </p:nvPr>
        </p:nvSpPr>
        <p:spPr/>
        <p:txBody>
          <a:bodyPr/>
          <a:lstStyle/>
          <a:p>
            <a:pPr algn="r"/>
            <a:r>
              <a:rPr lang="fr-BE" altLang="en-US"/>
              <a:t>Opleiding « de lesgevers » - Formation « les enseignants »</a:t>
            </a:r>
            <a:endParaRPr lang="en-US" altLang="en-US"/>
          </a:p>
        </p:txBody>
      </p:sp>
      <p:sp>
        <p:nvSpPr>
          <p:cNvPr id="62467" name="Content Placeholder 2">
            <a:extLst>
              <a:ext uri="{FF2B5EF4-FFF2-40B4-BE49-F238E27FC236}">
                <a16:creationId xmlns:a16="http://schemas.microsoft.com/office/drawing/2014/main" id="{E321C92F-0E5C-FBC2-1449-6F18327B1CA4}"/>
              </a:ext>
            </a:extLst>
          </p:cNvPr>
          <p:cNvSpPr>
            <a:spLocks noGrp="1" noChangeArrowheads="1"/>
          </p:cNvSpPr>
          <p:nvPr>
            <p:ph idx="1"/>
          </p:nvPr>
        </p:nvSpPr>
        <p:spPr>
          <a:xfrm>
            <a:off x="457200" y="2057400"/>
            <a:ext cx="3922713" cy="3394075"/>
          </a:xfrm>
        </p:spPr>
        <p:txBody>
          <a:bodyPr/>
          <a:lstStyle/>
          <a:p>
            <a:pPr>
              <a:defRPr/>
            </a:pPr>
            <a:r>
              <a:rPr lang="nl-BE" altLang="en-US" sz="1950"/>
              <a:t>Per module: ppt + syllabus </a:t>
            </a:r>
          </a:p>
          <a:p>
            <a:pPr>
              <a:defRPr/>
            </a:pPr>
            <a:r>
              <a:rPr lang="nl-BE" altLang="en-US" sz="1950">
                <a:sym typeface="Symbol" panose="05050102010706020507" pitchFamily="18" charset="2"/>
              </a:rPr>
              <a:t>Controleren:</a:t>
            </a:r>
          </a:p>
          <a:p>
            <a:pPr lvl="1">
              <a:defRPr/>
            </a:pPr>
            <a:r>
              <a:rPr lang="nl-BE" altLang="en-US">
                <a:sym typeface="Symbol" panose="05050102010706020507" pitchFamily="18" charset="2"/>
              </a:rPr>
              <a:t>Overeenstemming met de oorspronkelijke modules + andere modules</a:t>
            </a:r>
          </a:p>
          <a:p>
            <a:pPr lvl="1">
              <a:defRPr/>
            </a:pPr>
            <a:r>
              <a:rPr lang="nl-BE" altLang="en-US">
                <a:sym typeface="Symbol" panose="05050102010706020507" pitchFamily="18" charset="2"/>
              </a:rPr>
              <a:t>Vertaling</a:t>
            </a:r>
          </a:p>
          <a:p>
            <a:pPr lvl="1">
              <a:defRPr/>
            </a:pPr>
            <a:r>
              <a:rPr lang="nl-BE" altLang="en-US">
                <a:sym typeface="Symbol" panose="05050102010706020507" pitchFamily="18" charset="2"/>
              </a:rPr>
              <a:t>Juistheid </a:t>
            </a:r>
          </a:p>
          <a:p>
            <a:pPr>
              <a:defRPr/>
            </a:pPr>
            <a:r>
              <a:rPr lang="nl-BE" altLang="en-US" sz="1950"/>
              <a:t>Sommige lesgevers geven meerdere modules, maar meestal andere module = andere docent</a:t>
            </a:r>
          </a:p>
        </p:txBody>
      </p:sp>
      <p:sp>
        <p:nvSpPr>
          <p:cNvPr id="62468" name="Slide Number Placeholder 2">
            <a:extLst>
              <a:ext uri="{FF2B5EF4-FFF2-40B4-BE49-F238E27FC236}">
                <a16:creationId xmlns:a16="http://schemas.microsoft.com/office/drawing/2014/main" id="{D5598C74-4B8D-2842-AEEA-5C66A9BE17B8}"/>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endParaRPr>
          </a:p>
          <a:p>
            <a:pPr defTabSz="685800" eaLnBrk="0" hangingPunct="0">
              <a:spcBef>
                <a:spcPct val="0"/>
              </a:spcBef>
              <a:buFontTx/>
              <a:buNone/>
              <a:defRPr/>
            </a:pPr>
            <a:fld id="{1E4732CA-23BF-B242-9FF8-69FA99138D08}" type="slidenum">
              <a:rPr lang="en-US" altLang="en-US" sz="750">
                <a:solidFill>
                  <a:srgbClr val="808080"/>
                </a:solidFill>
              </a:rPr>
              <a:pPr defTabSz="685800" eaLnBrk="0" hangingPunct="0">
                <a:spcBef>
                  <a:spcPct val="0"/>
                </a:spcBef>
                <a:buFontTx/>
                <a:buNone/>
                <a:defRPr/>
              </a:pPr>
              <a:t>82</a:t>
            </a:fld>
            <a:endParaRPr lang="en-US" altLang="en-US" sz="750">
              <a:solidFill>
                <a:srgbClr val="808080"/>
              </a:solidFill>
            </a:endParaRPr>
          </a:p>
        </p:txBody>
      </p:sp>
      <p:sp>
        <p:nvSpPr>
          <p:cNvPr id="62469" name="Footer Placeholder 4">
            <a:extLst>
              <a:ext uri="{FF2B5EF4-FFF2-40B4-BE49-F238E27FC236}">
                <a16:creationId xmlns:a16="http://schemas.microsoft.com/office/drawing/2014/main" id="{5AEB6236-E528-4F26-9DB5-E438C530697A}"/>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7" name="Content Placeholder 2">
            <a:extLst>
              <a:ext uri="{FF2B5EF4-FFF2-40B4-BE49-F238E27FC236}">
                <a16:creationId xmlns:a16="http://schemas.microsoft.com/office/drawing/2014/main" id="{2D23F5F9-5820-CDA7-8028-063EA27C253E}"/>
              </a:ext>
            </a:extLst>
          </p:cNvPr>
          <p:cNvSpPr txBox="1">
            <a:spLocks/>
          </p:cNvSpPr>
          <p:nvPr/>
        </p:nvSpPr>
        <p:spPr bwMode="auto">
          <a:xfrm>
            <a:off x="4897438" y="2057400"/>
            <a:ext cx="3921125" cy="3394075"/>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a:defRPr/>
            </a:pPr>
            <a:r>
              <a:rPr lang="fr-BE" altLang="en-US" sz="1950" kern="0" dirty="0">
                <a:solidFill>
                  <a:srgbClr val="000000"/>
                </a:solidFill>
              </a:rPr>
              <a:t>Par module: </a:t>
            </a:r>
            <a:r>
              <a:rPr lang="fr-BE" altLang="en-US" sz="1950" kern="0" dirty="0" err="1">
                <a:solidFill>
                  <a:srgbClr val="000000"/>
                </a:solidFill>
              </a:rPr>
              <a:t>ppt</a:t>
            </a:r>
            <a:r>
              <a:rPr lang="fr-BE" altLang="en-US" sz="1950" kern="0" dirty="0">
                <a:solidFill>
                  <a:srgbClr val="000000"/>
                </a:solidFill>
              </a:rPr>
              <a:t> + syllabus</a:t>
            </a:r>
          </a:p>
          <a:p>
            <a:pPr marL="257175" indent="-257175" defTabSz="685800">
              <a:defRPr/>
            </a:pPr>
            <a:r>
              <a:rPr lang="fr-BE" altLang="en-US" sz="1950" kern="0" dirty="0">
                <a:solidFill>
                  <a:srgbClr val="000000"/>
                </a:solidFill>
                <a:sym typeface="Symbol" panose="05050102010706020507" pitchFamily="18" charset="2"/>
              </a:rPr>
              <a:t>Vérifier</a:t>
            </a:r>
          </a:p>
          <a:p>
            <a:pPr marL="557213" lvl="1" indent="-214313" defTabSz="685800">
              <a:defRPr/>
            </a:pPr>
            <a:r>
              <a:rPr lang="fr-BE" altLang="en-US" sz="1800" kern="0" dirty="0">
                <a:solidFill>
                  <a:srgbClr val="000000"/>
                </a:solidFill>
                <a:sym typeface="Symbol" panose="05050102010706020507" pitchFamily="18" charset="2"/>
              </a:rPr>
              <a:t>Alignement avec module d’origine + autres modules</a:t>
            </a:r>
          </a:p>
          <a:p>
            <a:pPr marL="557213" lvl="1" indent="-214313" defTabSz="685800">
              <a:defRPr/>
            </a:pPr>
            <a:r>
              <a:rPr lang="fr-BE" altLang="en-US" sz="1800" kern="0" dirty="0">
                <a:solidFill>
                  <a:srgbClr val="000000"/>
                </a:solidFill>
                <a:sym typeface="Symbol" panose="05050102010706020507" pitchFamily="18" charset="2"/>
              </a:rPr>
              <a:t>Traduction</a:t>
            </a:r>
          </a:p>
          <a:p>
            <a:pPr marL="557213" lvl="1" indent="-214313" defTabSz="685800">
              <a:defRPr/>
            </a:pPr>
            <a:r>
              <a:rPr lang="fr-BE" altLang="en-US" sz="1800" kern="0" dirty="0">
                <a:solidFill>
                  <a:srgbClr val="000000"/>
                </a:solidFill>
                <a:sym typeface="Symbol" panose="05050102010706020507" pitchFamily="18" charset="2"/>
              </a:rPr>
              <a:t>Exactitude</a:t>
            </a:r>
          </a:p>
          <a:p>
            <a:pPr marL="257175" indent="-257175" defTabSz="685800">
              <a:defRPr/>
            </a:pPr>
            <a:r>
              <a:rPr lang="fr-BE" altLang="en-US" sz="1950" kern="0" dirty="0">
                <a:solidFill>
                  <a:srgbClr val="000000"/>
                </a:solidFill>
              </a:rPr>
              <a:t>Certains professeurs donnent plusieurs modules mais surtout autre module = autre professeur</a:t>
            </a:r>
          </a:p>
        </p:txBody>
      </p:sp>
    </p:spTree>
  </p:cSld>
  <p:clrMapOvr>
    <a:masterClrMapping/>
  </p:clrMapOvr>
  <p:transition spd="slow" advTm="56579"/>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N:\UK-IND\PUBLIC\DISABILITY\foto's NIDMAR 2014-06-11\DSC_3012.JPG">
            <a:extLst>
              <a:ext uri="{FF2B5EF4-FFF2-40B4-BE49-F238E27FC236}">
                <a16:creationId xmlns:a16="http://schemas.microsoft.com/office/drawing/2014/main" id="{78314D06-7DB0-A9CD-92FD-E53FA66404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7938" y="1052513"/>
            <a:ext cx="3159125"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699" name="TextBox 3">
            <a:extLst>
              <a:ext uri="{FF2B5EF4-FFF2-40B4-BE49-F238E27FC236}">
                <a16:creationId xmlns:a16="http://schemas.microsoft.com/office/drawing/2014/main" id="{7C2F366D-E5FB-9C52-968C-23CDF9958D16}"/>
              </a:ext>
            </a:extLst>
          </p:cNvPr>
          <p:cNvSpPr txBox="1">
            <a:spLocks noChangeArrowheads="1"/>
          </p:cNvSpPr>
          <p:nvPr/>
        </p:nvSpPr>
        <p:spPr bwMode="auto">
          <a:xfrm>
            <a:off x="4703763" y="2273300"/>
            <a:ext cx="3109912" cy="3683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685800">
              <a:spcBef>
                <a:spcPct val="20000"/>
              </a:spcBef>
              <a:buChar char="•"/>
              <a:defRPr sz="1900">
                <a:solidFill>
                  <a:schemeClr val="tx1"/>
                </a:solidFill>
                <a:latin typeface="Arial" panose="020B0604020202020204" pitchFamily="34" charset="0"/>
              </a:defRPr>
            </a:lvl1pPr>
            <a:lvl2pPr marL="742950" indent="-285750" defTabSz="685800">
              <a:spcBef>
                <a:spcPct val="20000"/>
              </a:spcBef>
              <a:buChar char="–"/>
              <a:defRPr>
                <a:solidFill>
                  <a:schemeClr val="tx1"/>
                </a:solidFill>
                <a:latin typeface="Arial" panose="020B0604020202020204" pitchFamily="34" charset="0"/>
              </a:defRPr>
            </a:lvl2pPr>
            <a:lvl3pPr marL="1143000" indent="-228600" defTabSz="685800">
              <a:spcBef>
                <a:spcPct val="20000"/>
              </a:spcBef>
              <a:buChar char="•"/>
              <a:defRPr sz="1600">
                <a:solidFill>
                  <a:schemeClr val="tx1"/>
                </a:solidFill>
                <a:latin typeface="Arial" panose="020B0604020202020204" pitchFamily="34" charset="0"/>
              </a:defRPr>
            </a:lvl3pPr>
            <a:lvl4pPr marL="1600200" indent="-228600" defTabSz="685800">
              <a:spcBef>
                <a:spcPct val="20000"/>
              </a:spcBef>
              <a:buChar char="–"/>
              <a:defRPr sz="1500">
                <a:solidFill>
                  <a:schemeClr val="tx1"/>
                </a:solidFill>
                <a:latin typeface="Arial" panose="020B0604020202020204" pitchFamily="34" charset="0"/>
              </a:defRPr>
            </a:lvl4pPr>
            <a:lvl5pPr marL="2057400" indent="-228600" defTabSz="685800">
              <a:spcBef>
                <a:spcPct val="20000"/>
              </a:spcBef>
              <a:buChar char="»"/>
              <a:defRPr sz="1500">
                <a:solidFill>
                  <a:schemeClr val="tx1"/>
                </a:solidFill>
                <a:latin typeface="Arial" panose="020B0604020202020204" pitchFamily="34" charset="0"/>
              </a:defRPr>
            </a:lvl5pPr>
            <a:lvl6pPr marL="25146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6pPr>
            <a:lvl7pPr marL="29718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7pPr>
            <a:lvl8pPr marL="34290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8pPr>
            <a:lvl9pPr marL="3886200" indent="-228600" defTabSz="685800" eaLnBrk="0" fontAlgn="base" hangingPunct="0">
              <a:spcBef>
                <a:spcPct val="20000"/>
              </a:spcBef>
              <a:spcAft>
                <a:spcPct val="0"/>
              </a:spcAft>
              <a:buChar char="»"/>
              <a:defRPr sz="1500">
                <a:solidFill>
                  <a:schemeClr val="tx1"/>
                </a:solidFill>
                <a:latin typeface="Arial" panose="020B0604020202020204" pitchFamily="34" charset="0"/>
              </a:defRPr>
            </a:lvl9pPr>
          </a:lstStyle>
          <a:p>
            <a:pPr algn="ctr" eaLnBrk="1" hangingPunct="1">
              <a:spcBef>
                <a:spcPct val="0"/>
              </a:spcBef>
              <a:buFontTx/>
              <a:buNone/>
            </a:pPr>
            <a:r>
              <a:rPr lang="nl-BE" altLang="en-US" sz="1800" b="1">
                <a:solidFill>
                  <a:srgbClr val="1E4649"/>
                </a:solidFill>
              </a:rPr>
              <a:t>A real journey ….</a:t>
            </a:r>
            <a:endParaRPr lang="en-US" altLang="en-US" sz="1800" b="1">
              <a:solidFill>
                <a:srgbClr val="1E4649"/>
              </a:solidFill>
            </a:endParaRPr>
          </a:p>
        </p:txBody>
      </p:sp>
      <p:pic>
        <p:nvPicPr>
          <p:cNvPr id="157700" name="Picture 2">
            <a:extLst>
              <a:ext uri="{FF2B5EF4-FFF2-40B4-BE49-F238E27FC236}">
                <a16:creationId xmlns:a16="http://schemas.microsoft.com/office/drawing/2014/main" id="{BD090AB6-DBF5-489A-F1B7-2AAD35087D4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41838" y="3375025"/>
            <a:ext cx="3271837" cy="2173288"/>
          </a:xfrm>
        </p:spPr>
      </p:pic>
      <p:pic>
        <p:nvPicPr>
          <p:cNvPr id="157701" name="Picture 3">
            <a:extLst>
              <a:ext uri="{FF2B5EF4-FFF2-40B4-BE49-F238E27FC236}">
                <a16:creationId xmlns:a16="http://schemas.microsoft.com/office/drawing/2014/main" id="{524B54C2-21CF-33A2-A400-B60CF885A8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7938" y="3382963"/>
            <a:ext cx="3159125" cy="209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494" name="Slide Number Placeholder 3">
            <a:extLst>
              <a:ext uri="{FF2B5EF4-FFF2-40B4-BE49-F238E27FC236}">
                <a16:creationId xmlns:a16="http://schemas.microsoft.com/office/drawing/2014/main" id="{28827255-ACBF-0BE5-E6C8-72DE8D4F1737}"/>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endParaRPr>
          </a:p>
          <a:p>
            <a:pPr defTabSz="685800" eaLnBrk="0" hangingPunct="0">
              <a:spcBef>
                <a:spcPct val="0"/>
              </a:spcBef>
              <a:buFontTx/>
              <a:buNone/>
              <a:defRPr/>
            </a:pPr>
            <a:fld id="{641CF806-8EF0-0248-A456-1768EAD61312}" type="slidenum">
              <a:rPr lang="en-US" altLang="en-US" sz="750">
                <a:solidFill>
                  <a:srgbClr val="000000"/>
                </a:solidFill>
              </a:rPr>
              <a:pPr defTabSz="685800" eaLnBrk="0" hangingPunct="0">
                <a:spcBef>
                  <a:spcPct val="0"/>
                </a:spcBef>
                <a:buFontTx/>
                <a:buNone/>
                <a:defRPr/>
              </a:pPr>
              <a:t>83</a:t>
            </a:fld>
            <a:endParaRPr lang="en-US" altLang="en-US" sz="750">
              <a:solidFill>
                <a:srgbClr val="000000"/>
              </a:solidFill>
            </a:endParaRPr>
          </a:p>
        </p:txBody>
      </p:sp>
    </p:spTree>
  </p:cSld>
  <p:clrMapOvr>
    <a:masterClrMapping/>
  </p:clrMapOvr>
  <p:transition spd="slow" advTm="30101"/>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6">
            <a:extLst>
              <a:ext uri="{FF2B5EF4-FFF2-40B4-BE49-F238E27FC236}">
                <a16:creationId xmlns:a16="http://schemas.microsoft.com/office/drawing/2014/main" id="{DB3A09B3-1825-4FCD-F9E7-87BCF66B12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563813"/>
            <a:ext cx="6858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8723" name="Title 5">
            <a:extLst>
              <a:ext uri="{FF2B5EF4-FFF2-40B4-BE49-F238E27FC236}">
                <a16:creationId xmlns:a16="http://schemas.microsoft.com/office/drawing/2014/main" id="{9AE86183-0AC3-2FB5-E05F-7C0EF2DFC4C0}"/>
              </a:ext>
            </a:extLst>
          </p:cNvPr>
          <p:cNvSpPr>
            <a:spLocks noGrp="1"/>
          </p:cNvSpPr>
          <p:nvPr>
            <p:ph type="title"/>
          </p:nvPr>
        </p:nvSpPr>
        <p:spPr/>
        <p:txBody>
          <a:bodyPr/>
          <a:lstStyle/>
          <a:p>
            <a:pPr eaLnBrk="1" hangingPunct="1"/>
            <a:r>
              <a:rPr lang="nl-BE" altLang="nl-BE" sz="2700">
                <a:latin typeface="Arial" panose="020B0604020202020204" pitchFamily="34" charset="0"/>
                <a:cs typeface="Arial" panose="020B0604020202020204" pitchFamily="34" charset="0"/>
              </a:rPr>
              <a:t>Een collectieve reiservaring</a:t>
            </a:r>
            <a:br>
              <a:rPr lang="nl-BE" altLang="nl-BE" sz="2700">
                <a:latin typeface="Arial" panose="020B0604020202020204" pitchFamily="34" charset="0"/>
                <a:cs typeface="Arial" panose="020B0604020202020204" pitchFamily="34" charset="0"/>
              </a:rPr>
            </a:br>
            <a:r>
              <a:rPr lang="nl-BE" altLang="nl-BE" sz="2700">
                <a:latin typeface="Arial" panose="020B0604020202020204" pitchFamily="34" charset="0"/>
                <a:cs typeface="Arial" panose="020B0604020202020204" pitchFamily="34" charset="0"/>
              </a:rPr>
              <a:t>Une expérience collective de voyage</a:t>
            </a:r>
          </a:p>
        </p:txBody>
      </p:sp>
      <p:sp>
        <p:nvSpPr>
          <p:cNvPr id="2" name="Footer Placeholder 1">
            <a:extLst>
              <a:ext uri="{FF2B5EF4-FFF2-40B4-BE49-F238E27FC236}">
                <a16:creationId xmlns:a16="http://schemas.microsoft.com/office/drawing/2014/main" id="{819336E4-E178-FB47-DC5D-B311666CB7EB}"/>
              </a:ext>
            </a:extLst>
          </p:cNvPr>
          <p:cNvSpPr>
            <a:spLocks noGrp="1"/>
          </p:cNvSpPr>
          <p:nvPr>
            <p:ph type="ftr" sz="quarter" idx="15"/>
          </p:nvPr>
        </p:nvSpPr>
        <p:spPr/>
        <p:txBody>
          <a:bodyPr/>
          <a:lstStyle/>
          <a:p>
            <a:pPr defTabSz="685800">
              <a:defRPr/>
            </a:pPr>
            <a:r>
              <a:rPr lang="en-GB" dirty="0">
                <a:solidFill>
                  <a:prstClr val="black">
                    <a:tint val="75000"/>
                  </a:prstClr>
                </a:solidFill>
              </a:rPr>
              <a:t>Training Disability Management based on NIDMAR</a:t>
            </a:r>
          </a:p>
        </p:txBody>
      </p:sp>
      <p:sp>
        <p:nvSpPr>
          <p:cNvPr id="64517" name="Slide Number Placeholder 2">
            <a:extLst>
              <a:ext uri="{FF2B5EF4-FFF2-40B4-BE49-F238E27FC236}">
                <a16:creationId xmlns:a16="http://schemas.microsoft.com/office/drawing/2014/main" id="{F792F218-016F-0B39-0378-59D997235188}"/>
              </a:ext>
            </a:extLst>
          </p:cNvPr>
          <p:cNvSpPr>
            <a:spLocks noGrp="1" noChangeArrowheads="1"/>
          </p:cNvSpPr>
          <p:nvPr>
            <p:ph type="sldNum" sz="quarter" idx="16"/>
          </p:nvPr>
        </p:nvSpPr>
        <p:spPr bwMode="auto"/>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57213" indent="-214313">
              <a:lnSpc>
                <a:spcPct val="90000"/>
              </a:lnSpc>
              <a:spcBef>
                <a:spcPts val="375"/>
              </a:spcBef>
              <a:buFont typeface="Arial" panose="020B0604020202020204" pitchFamily="34" charset="0"/>
              <a:buChar char="•"/>
              <a:defRPr sz="1800">
                <a:solidFill>
                  <a:schemeClr val="tx1"/>
                </a:solidFill>
                <a:latin typeface="Calibri" panose="020F0502020204030204" pitchFamily="34" charset="0"/>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4pPr>
            <a:lvl5pPr marL="15430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5pPr>
            <a:lvl6pPr marL="18859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6pPr>
            <a:lvl7pPr marL="22288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7pPr>
            <a:lvl8pPr marL="25717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8pPr>
            <a:lvl9pPr marL="29146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Font typeface="Arial" panose="020B0604020202020204" pitchFamily="34" charset="0"/>
              <a:buNone/>
              <a:defRPr/>
            </a:pPr>
            <a:fld id="{7B837827-DC84-D848-8C2A-AA4E574FB422}" type="slidenum">
              <a:rPr lang="en-GB" altLang="en-US" sz="750">
                <a:solidFill>
                  <a:srgbClr val="898989"/>
                </a:solidFill>
                <a:latin typeface="Arial" panose="020B0604020202020204" pitchFamily="34" charset="0"/>
              </a:rPr>
              <a:pPr defTabSz="685800">
                <a:lnSpc>
                  <a:spcPct val="100000"/>
                </a:lnSpc>
                <a:spcBef>
                  <a:spcPct val="0"/>
                </a:spcBef>
                <a:buFont typeface="Arial" panose="020B0604020202020204" pitchFamily="34" charset="0"/>
                <a:buNone/>
                <a:defRPr/>
              </a:pPr>
              <a:t>84</a:t>
            </a:fld>
            <a:endParaRPr lang="en-GB" altLang="en-US" sz="750">
              <a:solidFill>
                <a:srgbClr val="898989"/>
              </a:solidFill>
              <a:latin typeface="Arial" panose="020B0604020202020204"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B2DBF0D4-B589-6E1F-A194-7286B9C8BCFF}"/>
              </a:ext>
            </a:extLst>
          </p:cNvPr>
          <p:cNvSpPr>
            <a:spLocks noGrp="1" noChangeArrowheads="1"/>
          </p:cNvSpPr>
          <p:nvPr>
            <p:ph type="title"/>
          </p:nvPr>
        </p:nvSpPr>
        <p:spPr/>
        <p:txBody>
          <a:bodyPr/>
          <a:lstStyle/>
          <a:p>
            <a:pPr algn="r" eaLnBrk="1" hangingPunct="1">
              <a:defRPr/>
            </a:pPr>
            <a:r>
              <a:rPr lang="nl-BE" altLang="en-US"/>
              <a:t>Examen </a:t>
            </a:r>
            <a:r>
              <a:rPr lang="nl-BE" altLang="en-US" sz="2025">
                <a:latin typeface="Arial" panose="020B0604020202020204" pitchFamily="34" charset="0"/>
                <a:cs typeface="Arial" panose="020B0604020202020204" pitchFamily="34" charset="0"/>
              </a:rPr>
              <a:t>  </a:t>
            </a:r>
            <a:endParaRPr lang="en-GB" altLang="en-US" sz="2025">
              <a:latin typeface="Arial" panose="020B0604020202020204" pitchFamily="34" charset="0"/>
              <a:cs typeface="Arial" panose="020B0604020202020204" pitchFamily="34" charset="0"/>
            </a:endParaRPr>
          </a:p>
        </p:txBody>
      </p:sp>
      <p:sp>
        <p:nvSpPr>
          <p:cNvPr id="65539" name="Content Placeholder 2">
            <a:extLst>
              <a:ext uri="{FF2B5EF4-FFF2-40B4-BE49-F238E27FC236}">
                <a16:creationId xmlns:a16="http://schemas.microsoft.com/office/drawing/2014/main" id="{935D02FD-36FD-0038-8C05-5EE5BDEF8AF2}"/>
              </a:ext>
            </a:extLst>
          </p:cNvPr>
          <p:cNvSpPr>
            <a:spLocks noGrp="1" noChangeArrowheads="1"/>
          </p:cNvSpPr>
          <p:nvPr>
            <p:ph idx="1"/>
          </p:nvPr>
        </p:nvSpPr>
        <p:spPr>
          <a:xfrm>
            <a:off x="457200" y="2057400"/>
            <a:ext cx="4256088" cy="3394075"/>
          </a:xfrm>
        </p:spPr>
        <p:txBody>
          <a:bodyPr/>
          <a:lstStyle/>
          <a:p>
            <a:pPr eaLnBrk="1" hangingPunct="1">
              <a:spcBef>
                <a:spcPts val="675"/>
              </a:spcBef>
              <a:spcAft>
                <a:spcPts val="338"/>
              </a:spcAft>
              <a:defRPr/>
            </a:pPr>
            <a:r>
              <a:rPr lang="nl-BE" altLang="en-US" sz="1950">
                <a:cs typeface="Arial" panose="020B0604020202020204" pitchFamily="34" charset="0"/>
              </a:rPr>
              <a:t>SELOR – ganse dag</a:t>
            </a:r>
          </a:p>
          <a:p>
            <a:pPr eaLnBrk="1" hangingPunct="1">
              <a:spcBef>
                <a:spcPts val="675"/>
              </a:spcBef>
              <a:spcAft>
                <a:spcPts val="338"/>
              </a:spcAft>
              <a:defRPr/>
            </a:pPr>
            <a:r>
              <a:rPr lang="nl-BE" altLang="en-US" sz="1950">
                <a:cs typeface="Arial" panose="020B0604020202020204" pitchFamily="34" charset="0"/>
              </a:rPr>
              <a:t>CRTWC – CDMP: verschillend examen</a:t>
            </a:r>
          </a:p>
          <a:p>
            <a:pPr eaLnBrk="1" hangingPunct="1">
              <a:spcBef>
                <a:spcPts val="675"/>
              </a:spcBef>
              <a:spcAft>
                <a:spcPts val="338"/>
              </a:spcAft>
              <a:defRPr/>
            </a:pPr>
            <a:r>
              <a:rPr lang="nl-BE" altLang="en-US" sz="1950">
                <a:cs typeface="Arial" panose="020B0604020202020204" pitchFamily="34" charset="0"/>
              </a:rPr>
              <a:t>300 vragen</a:t>
            </a:r>
          </a:p>
          <a:p>
            <a:pPr eaLnBrk="1" hangingPunct="1">
              <a:spcBef>
                <a:spcPts val="675"/>
              </a:spcBef>
              <a:spcAft>
                <a:spcPts val="338"/>
              </a:spcAft>
              <a:defRPr/>
            </a:pPr>
            <a:r>
              <a:rPr lang="nl-BE" altLang="en-US" sz="1950">
                <a:cs typeface="Arial" panose="020B0604020202020204" pitchFamily="34" charset="0"/>
              </a:rPr>
              <a:t>De meeste vragen zijn niet gelinkt à 1 module ttz. ze kunnen niet letterlijk uit één bepaalde module gehaald worden. </a:t>
            </a:r>
          </a:p>
          <a:p>
            <a:pPr eaLnBrk="1" hangingPunct="1">
              <a:spcBef>
                <a:spcPts val="675"/>
              </a:spcBef>
              <a:spcAft>
                <a:spcPts val="338"/>
              </a:spcAft>
              <a:defRPr/>
            </a:pPr>
            <a:endParaRPr lang="en-GB" altLang="en-US" sz="1950">
              <a:cs typeface="Arial" panose="020B0604020202020204" pitchFamily="34" charset="0"/>
            </a:endParaRPr>
          </a:p>
        </p:txBody>
      </p:sp>
      <p:sp>
        <p:nvSpPr>
          <p:cNvPr id="65540" name="Slide Number Placeholder 2">
            <a:extLst>
              <a:ext uri="{FF2B5EF4-FFF2-40B4-BE49-F238E27FC236}">
                <a16:creationId xmlns:a16="http://schemas.microsoft.com/office/drawing/2014/main" id="{D2FF5A80-8764-A773-346E-8A68DD0E5315}"/>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fr-FR" sz="750">
              <a:solidFill>
                <a:srgbClr val="000000"/>
              </a:solidFill>
            </a:endParaRPr>
          </a:p>
          <a:p>
            <a:pPr defTabSz="685800" eaLnBrk="0" hangingPunct="0">
              <a:spcBef>
                <a:spcPct val="0"/>
              </a:spcBef>
              <a:buFontTx/>
              <a:buNone/>
              <a:defRPr/>
            </a:pPr>
            <a:fld id="{9CFDF6CB-D396-5243-8FC1-F8CFF76C24B4}" type="slidenum">
              <a:rPr lang="en-GB" altLang="fr-FR" sz="750">
                <a:solidFill>
                  <a:srgbClr val="808080"/>
                </a:solidFill>
              </a:rPr>
              <a:pPr defTabSz="685800" eaLnBrk="0" hangingPunct="0">
                <a:spcBef>
                  <a:spcPct val="0"/>
                </a:spcBef>
                <a:buFontTx/>
                <a:buNone/>
                <a:defRPr/>
              </a:pPr>
              <a:t>85</a:t>
            </a:fld>
            <a:endParaRPr lang="en-GB" altLang="fr-FR" sz="750">
              <a:solidFill>
                <a:srgbClr val="808080"/>
              </a:solidFill>
            </a:endParaRPr>
          </a:p>
        </p:txBody>
      </p:sp>
      <p:sp>
        <p:nvSpPr>
          <p:cNvPr id="6" name="Content Placeholder 2">
            <a:extLst>
              <a:ext uri="{FF2B5EF4-FFF2-40B4-BE49-F238E27FC236}">
                <a16:creationId xmlns:a16="http://schemas.microsoft.com/office/drawing/2014/main" id="{ADDD8F81-E2D1-EA0A-9D77-E01F4E06655F}"/>
              </a:ext>
            </a:extLst>
          </p:cNvPr>
          <p:cNvSpPr txBox="1">
            <a:spLocks/>
          </p:cNvSpPr>
          <p:nvPr/>
        </p:nvSpPr>
        <p:spPr bwMode="auto">
          <a:xfrm>
            <a:off x="4800600" y="2046288"/>
            <a:ext cx="4343400" cy="2976562"/>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eaLnBrk="1" hangingPunct="1">
              <a:spcBef>
                <a:spcPts val="675"/>
              </a:spcBef>
              <a:spcAft>
                <a:spcPts val="338"/>
              </a:spcAft>
              <a:defRPr/>
            </a:pPr>
            <a:r>
              <a:rPr lang="nl-BE" altLang="en-US" sz="1950" kern="0" dirty="0">
                <a:solidFill>
                  <a:srgbClr val="000000"/>
                </a:solidFill>
                <a:cs typeface="Arial" panose="020B0604020202020204" pitchFamily="34" charset="0"/>
              </a:rPr>
              <a:t>SELOR – toute la journée</a:t>
            </a:r>
          </a:p>
          <a:p>
            <a:pPr marL="257175" indent="-257175" defTabSz="685800" eaLnBrk="1" hangingPunct="1">
              <a:spcBef>
                <a:spcPts val="675"/>
              </a:spcBef>
              <a:spcAft>
                <a:spcPts val="338"/>
              </a:spcAft>
              <a:defRPr/>
            </a:pPr>
            <a:r>
              <a:rPr lang="nl-BE" altLang="en-US" sz="1950" kern="0" dirty="0">
                <a:solidFill>
                  <a:srgbClr val="000000"/>
                </a:solidFill>
                <a:cs typeface="Arial" panose="020B0604020202020204" pitchFamily="34" charset="0"/>
              </a:rPr>
              <a:t>CRTWC – CDMP: examen différent</a:t>
            </a:r>
          </a:p>
          <a:p>
            <a:pPr marL="257175" indent="-257175" defTabSz="685800" eaLnBrk="1" hangingPunct="1">
              <a:spcBef>
                <a:spcPts val="675"/>
              </a:spcBef>
              <a:spcAft>
                <a:spcPts val="338"/>
              </a:spcAft>
              <a:defRPr/>
            </a:pPr>
            <a:r>
              <a:rPr lang="nl-BE" altLang="en-US" sz="1950" kern="0" dirty="0">
                <a:solidFill>
                  <a:srgbClr val="000000"/>
                </a:solidFill>
                <a:cs typeface="Arial" panose="020B0604020202020204" pitchFamily="34" charset="0"/>
              </a:rPr>
              <a:t>300 questions</a:t>
            </a:r>
          </a:p>
          <a:p>
            <a:pPr marL="257175" indent="-257175" defTabSz="685800" eaLnBrk="1" hangingPunct="1">
              <a:spcBef>
                <a:spcPts val="675"/>
              </a:spcBef>
              <a:spcAft>
                <a:spcPts val="338"/>
              </a:spcAft>
              <a:defRPr/>
            </a:pPr>
            <a:r>
              <a:rPr lang="fr-BE" altLang="en-US" sz="1950" kern="0" dirty="0">
                <a:solidFill>
                  <a:srgbClr val="000000"/>
                </a:solidFill>
                <a:cs typeface="Arial" panose="020B0604020202020204" pitchFamily="34" charset="0"/>
              </a:rPr>
              <a:t>La plupart des questions ne sont pas liées à 1 module c’est-à-dire ils ne peuvent pas être littéralement tirés d’un module particulier. </a:t>
            </a:r>
          </a:p>
        </p:txBody>
      </p:sp>
      <p:sp>
        <p:nvSpPr>
          <p:cNvPr id="65542" name="Footer Placeholder 1">
            <a:extLst>
              <a:ext uri="{FF2B5EF4-FFF2-40B4-BE49-F238E27FC236}">
                <a16:creationId xmlns:a16="http://schemas.microsoft.com/office/drawing/2014/main" id="{4BD18103-B991-A0F2-9E15-71F43A2D8CE7}"/>
              </a:ext>
            </a:extLst>
          </p:cNvPr>
          <p:cNvSpPr>
            <a:spLocks noGrp="1" noChangeArrowheads="1"/>
          </p:cNvSpPr>
          <p:nvPr>
            <p:ph type="ftr" sz="quarter" idx="11"/>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GB" altLang="nl-BE" sz="750">
              <a:solidFill>
                <a:srgbClr val="000000"/>
              </a:solidFill>
            </a:endParaRPr>
          </a:p>
          <a:p>
            <a:pPr defTabSz="685800" eaLnBrk="0" hangingPunct="0">
              <a:spcBef>
                <a:spcPct val="0"/>
              </a:spcBef>
              <a:buFontTx/>
              <a:buNone/>
              <a:defRPr/>
            </a:pPr>
            <a:r>
              <a:rPr lang="en-GB" altLang="nl-BE" sz="750">
                <a:solidFill>
                  <a:srgbClr val="808080"/>
                </a:solidFill>
              </a:rPr>
              <a:t>Training Disability Management based on NIDMAR</a:t>
            </a:r>
            <a:endParaRPr lang="en-US" altLang="nl-BE" sz="750">
              <a:solidFill>
                <a:srgbClr val="80808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a:extLst>
              <a:ext uri="{FF2B5EF4-FFF2-40B4-BE49-F238E27FC236}">
                <a16:creationId xmlns:a16="http://schemas.microsoft.com/office/drawing/2014/main" id="{A1177932-2688-32FC-054A-8B39D9E485CC}"/>
              </a:ext>
            </a:extLst>
          </p:cNvPr>
          <p:cNvSpPr>
            <a:spLocks noGrp="1" noChangeArrowheads="1"/>
          </p:cNvSpPr>
          <p:nvPr>
            <p:ph type="title"/>
          </p:nvPr>
        </p:nvSpPr>
        <p:spPr/>
        <p:txBody>
          <a:bodyPr/>
          <a:lstStyle/>
          <a:p>
            <a:pPr algn="r"/>
            <a:r>
              <a:rPr lang="nl-BE" altLang="en-US"/>
              <a:t>De recertificatie - (1) – La recertification</a:t>
            </a:r>
            <a:endParaRPr lang="en-US" altLang="en-US"/>
          </a:p>
        </p:txBody>
      </p:sp>
      <p:sp>
        <p:nvSpPr>
          <p:cNvPr id="67587" name="Content Placeholder 2">
            <a:extLst>
              <a:ext uri="{FF2B5EF4-FFF2-40B4-BE49-F238E27FC236}">
                <a16:creationId xmlns:a16="http://schemas.microsoft.com/office/drawing/2014/main" id="{EEADC11B-E0BC-B3F4-2BA2-BF8AC9BA2DC5}"/>
              </a:ext>
            </a:extLst>
          </p:cNvPr>
          <p:cNvSpPr>
            <a:spLocks noGrp="1" noChangeArrowheads="1"/>
          </p:cNvSpPr>
          <p:nvPr>
            <p:ph idx="1"/>
          </p:nvPr>
        </p:nvSpPr>
        <p:spPr>
          <a:xfrm>
            <a:off x="269875" y="1938338"/>
            <a:ext cx="4332288" cy="3856037"/>
          </a:xfrm>
        </p:spPr>
        <p:txBody>
          <a:bodyPr/>
          <a:lstStyle/>
          <a:p>
            <a:pPr>
              <a:defRPr/>
            </a:pPr>
            <a:r>
              <a:rPr lang="nl-BE" altLang="en-US" sz="1650" b="1"/>
              <a:t>Met verschillende activiteiten wordt rekening gehouden</a:t>
            </a:r>
          </a:p>
          <a:p>
            <a:pPr>
              <a:defRPr/>
            </a:pPr>
            <a:r>
              <a:rPr lang="nl-BE" altLang="en-US" sz="1650" b="1"/>
              <a:t>Categorieën:</a:t>
            </a:r>
          </a:p>
          <a:p>
            <a:pPr lvl="1">
              <a:defRPr/>
            </a:pPr>
            <a:r>
              <a:rPr lang="nl-BE" altLang="en-US" sz="1650" b="1"/>
              <a:t>Opleiding</a:t>
            </a:r>
          </a:p>
          <a:p>
            <a:pPr lvl="2">
              <a:defRPr/>
            </a:pPr>
            <a:r>
              <a:rPr lang="nl-BE" altLang="en-US" sz="1650"/>
              <a:t>Opleiding volgen/geven</a:t>
            </a:r>
          </a:p>
          <a:p>
            <a:pPr lvl="2">
              <a:defRPr/>
            </a:pPr>
            <a:r>
              <a:rPr lang="nl-BE" altLang="en-US" sz="1650"/>
              <a:t>Deelnemen aan of presenteren op (inter-)nationale congressen. </a:t>
            </a:r>
          </a:p>
          <a:p>
            <a:pPr lvl="1">
              <a:defRPr/>
            </a:pPr>
            <a:r>
              <a:rPr lang="nl-BE" altLang="en-US" sz="1650" b="1"/>
              <a:t>Ontmoetingen met collega’s</a:t>
            </a:r>
          </a:p>
          <a:p>
            <a:pPr lvl="2">
              <a:defRPr/>
            </a:pPr>
            <a:r>
              <a:rPr lang="nl-BE" altLang="en-US" sz="1650"/>
              <a:t>Intervisie, bespreking van casussen… met als doel beter werken volgens de DM-principes</a:t>
            </a:r>
          </a:p>
          <a:p>
            <a:pPr lvl="2">
              <a:defRPr/>
            </a:pPr>
            <a:r>
              <a:rPr lang="nl-BE" altLang="en-US" sz="1650"/>
              <a:t>Workshops DM</a:t>
            </a:r>
          </a:p>
          <a:p>
            <a:pPr lvl="2">
              <a:defRPr/>
            </a:pPr>
            <a:r>
              <a:rPr lang="nl-BE" altLang="en-US" sz="1650"/>
              <a:t>Literatuurstudie</a:t>
            </a:r>
          </a:p>
          <a:p>
            <a:pPr lvl="2">
              <a:defRPr/>
            </a:pPr>
            <a:endParaRPr lang="nl-BE" altLang="en-US" sz="1650"/>
          </a:p>
          <a:p>
            <a:pPr lvl="2">
              <a:defRPr/>
            </a:pPr>
            <a:endParaRPr lang="nl-BE" altLang="en-US" sz="1650"/>
          </a:p>
        </p:txBody>
      </p:sp>
      <p:sp>
        <p:nvSpPr>
          <p:cNvPr id="67588" name="Slide Number Placeholder 2">
            <a:extLst>
              <a:ext uri="{FF2B5EF4-FFF2-40B4-BE49-F238E27FC236}">
                <a16:creationId xmlns:a16="http://schemas.microsoft.com/office/drawing/2014/main" id="{6B7FD5AE-1282-17FA-ED21-7EAD1FD19427}"/>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808080"/>
              </a:solidFill>
            </a:endParaRPr>
          </a:p>
          <a:p>
            <a:pPr defTabSz="685800" eaLnBrk="0" hangingPunct="0">
              <a:spcBef>
                <a:spcPct val="0"/>
              </a:spcBef>
              <a:buFontTx/>
              <a:buNone/>
              <a:defRPr/>
            </a:pPr>
            <a:fld id="{72E2C5B6-9C88-E44E-80CB-C6E5FCEBF3F0}" type="slidenum">
              <a:rPr lang="en-US" altLang="en-US" sz="750">
                <a:solidFill>
                  <a:srgbClr val="808080"/>
                </a:solidFill>
              </a:rPr>
              <a:pPr defTabSz="685800" eaLnBrk="0" hangingPunct="0">
                <a:spcBef>
                  <a:spcPct val="0"/>
                </a:spcBef>
                <a:buFontTx/>
                <a:buNone/>
                <a:defRPr/>
              </a:pPr>
              <a:t>86</a:t>
            </a:fld>
            <a:endParaRPr lang="en-US" altLang="en-US" sz="750">
              <a:solidFill>
                <a:srgbClr val="808080"/>
              </a:solidFill>
            </a:endParaRPr>
          </a:p>
        </p:txBody>
      </p:sp>
      <p:sp>
        <p:nvSpPr>
          <p:cNvPr id="67589" name="Footer Placeholder 4">
            <a:extLst>
              <a:ext uri="{FF2B5EF4-FFF2-40B4-BE49-F238E27FC236}">
                <a16:creationId xmlns:a16="http://schemas.microsoft.com/office/drawing/2014/main" id="{9175546F-2871-ABCB-6804-413B8B21F9F8}"/>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6" name="Content Placeholder 2">
            <a:extLst>
              <a:ext uri="{FF2B5EF4-FFF2-40B4-BE49-F238E27FC236}">
                <a16:creationId xmlns:a16="http://schemas.microsoft.com/office/drawing/2014/main" id="{83A6C44E-3232-7B23-2724-C868832D72F9}"/>
              </a:ext>
            </a:extLst>
          </p:cNvPr>
          <p:cNvSpPr txBox="1">
            <a:spLocks/>
          </p:cNvSpPr>
          <p:nvPr/>
        </p:nvSpPr>
        <p:spPr bwMode="auto">
          <a:xfrm>
            <a:off x="4535488" y="1936750"/>
            <a:ext cx="4572000" cy="3856038"/>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a:defRPr/>
            </a:pPr>
            <a:r>
              <a:rPr lang="fr-FR" altLang="en-US" sz="1650" b="1" kern="0" dirty="0">
                <a:solidFill>
                  <a:srgbClr val="000000"/>
                </a:solidFill>
              </a:rPr>
              <a:t>Le mix d’activités est pris en compte</a:t>
            </a:r>
          </a:p>
          <a:p>
            <a:pPr marL="257175" indent="-257175" defTabSz="685800">
              <a:defRPr/>
            </a:pPr>
            <a:r>
              <a:rPr lang="fr-FR" altLang="en-US" sz="1650" b="1" kern="0" dirty="0">
                <a:solidFill>
                  <a:srgbClr val="000000"/>
                </a:solidFill>
              </a:rPr>
              <a:t>Catégories</a:t>
            </a:r>
          </a:p>
          <a:p>
            <a:pPr marL="557213" lvl="1" indent="-214313" defTabSz="685800">
              <a:defRPr/>
            </a:pPr>
            <a:r>
              <a:rPr lang="fr-FR" altLang="en-US" sz="1650" b="1" kern="0" dirty="0">
                <a:solidFill>
                  <a:srgbClr val="000000"/>
                </a:solidFill>
              </a:rPr>
              <a:t>Formation</a:t>
            </a:r>
          </a:p>
          <a:p>
            <a:pPr marL="857250" lvl="2" indent="-171450" defTabSz="685800">
              <a:defRPr/>
            </a:pPr>
            <a:r>
              <a:rPr lang="fr-FR" altLang="en-US" sz="1650" kern="0" dirty="0">
                <a:solidFill>
                  <a:srgbClr val="000000"/>
                </a:solidFill>
              </a:rPr>
              <a:t>Suivre/donner une formation</a:t>
            </a:r>
          </a:p>
          <a:p>
            <a:pPr marL="857250" lvl="2" indent="-171450" defTabSz="685800">
              <a:defRPr/>
            </a:pPr>
            <a:r>
              <a:rPr lang="fr-FR" altLang="en-US" sz="1650" kern="0" dirty="0">
                <a:solidFill>
                  <a:srgbClr val="000000"/>
                </a:solidFill>
              </a:rPr>
              <a:t>Assister à des congrès: (inter)nationaux ou faire des présentations</a:t>
            </a:r>
          </a:p>
          <a:p>
            <a:pPr marL="557213" lvl="1" indent="-214313" defTabSz="685800">
              <a:defRPr/>
            </a:pPr>
            <a:r>
              <a:rPr lang="fr-FR" altLang="en-US" sz="1800" b="1" kern="0" dirty="0">
                <a:solidFill>
                  <a:srgbClr val="000000"/>
                </a:solidFill>
              </a:rPr>
              <a:t>Rencontre avec des collègues</a:t>
            </a:r>
          </a:p>
          <a:p>
            <a:pPr marL="857250" lvl="2" indent="-171450" defTabSz="685800">
              <a:defRPr/>
            </a:pPr>
            <a:r>
              <a:rPr lang="fr-FR" altLang="en-US" sz="1650" kern="0" dirty="0">
                <a:solidFill>
                  <a:srgbClr val="000000"/>
                </a:solidFill>
              </a:rPr>
              <a:t>Intervision, discussion de cas… dans le but de mieux travailler avec les principes de DM</a:t>
            </a:r>
          </a:p>
          <a:p>
            <a:pPr marL="857250" lvl="2" indent="-171450" defTabSz="685800">
              <a:defRPr/>
            </a:pPr>
            <a:r>
              <a:rPr lang="fr-FR" altLang="en-US" sz="1650" kern="0" dirty="0">
                <a:solidFill>
                  <a:srgbClr val="000000"/>
                </a:solidFill>
              </a:rPr>
              <a:t>Workshops DM</a:t>
            </a:r>
          </a:p>
          <a:p>
            <a:pPr marL="857250" lvl="2" indent="-171450" defTabSz="685800">
              <a:defRPr/>
            </a:pPr>
            <a:r>
              <a:rPr lang="fr-FR" altLang="en-US" sz="1650" kern="0" dirty="0">
                <a:solidFill>
                  <a:srgbClr val="000000"/>
                </a:solidFill>
              </a:rPr>
              <a:t>Lecture de littérature</a:t>
            </a:r>
          </a:p>
          <a:p>
            <a:pPr marL="857250" lvl="2" indent="-171450" defTabSz="685800">
              <a:defRPr/>
            </a:pPr>
            <a:endParaRPr lang="nl-BE" altLang="en-US" sz="1650" kern="0" dirty="0">
              <a:solidFill>
                <a:srgbClr val="000000"/>
              </a:solidFill>
            </a:endParaRPr>
          </a:p>
          <a:p>
            <a:pPr marL="857250" lvl="2" indent="-171450" defTabSz="685800">
              <a:defRPr/>
            </a:pPr>
            <a:endParaRPr lang="nl-BE" altLang="en-US" sz="1650" kern="0" dirty="0">
              <a:solidFill>
                <a:srgbClr val="000000"/>
              </a:solidFill>
            </a:endParaRPr>
          </a:p>
        </p:txBody>
      </p:sp>
    </p:spTree>
  </p:cSld>
  <p:clrMapOvr>
    <a:masterClrMapping/>
  </p:clrMapOvr>
  <p:transition spd="slow" advTm="31006"/>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a:extLst>
              <a:ext uri="{FF2B5EF4-FFF2-40B4-BE49-F238E27FC236}">
                <a16:creationId xmlns:a16="http://schemas.microsoft.com/office/drawing/2014/main" id="{B71E9FAC-B334-EC39-22F0-3667BB44BCF1}"/>
              </a:ext>
            </a:extLst>
          </p:cNvPr>
          <p:cNvSpPr>
            <a:spLocks noGrp="1" noChangeArrowheads="1"/>
          </p:cNvSpPr>
          <p:nvPr>
            <p:ph type="title"/>
          </p:nvPr>
        </p:nvSpPr>
        <p:spPr/>
        <p:txBody>
          <a:bodyPr/>
          <a:lstStyle/>
          <a:p>
            <a:pPr algn="r"/>
            <a:r>
              <a:rPr lang="nl-BE" altLang="en-US"/>
              <a:t>De recertificatie – (2) – La recertification </a:t>
            </a:r>
            <a:endParaRPr lang="en-US" altLang="en-US"/>
          </a:p>
        </p:txBody>
      </p:sp>
      <p:sp>
        <p:nvSpPr>
          <p:cNvPr id="68611" name="Content Placeholder 2">
            <a:extLst>
              <a:ext uri="{FF2B5EF4-FFF2-40B4-BE49-F238E27FC236}">
                <a16:creationId xmlns:a16="http://schemas.microsoft.com/office/drawing/2014/main" id="{D3B190E5-F9FC-5736-22C2-6D0EC8B378BE}"/>
              </a:ext>
            </a:extLst>
          </p:cNvPr>
          <p:cNvSpPr>
            <a:spLocks noGrp="1" noChangeArrowheads="1"/>
          </p:cNvSpPr>
          <p:nvPr>
            <p:ph idx="1"/>
          </p:nvPr>
        </p:nvSpPr>
        <p:spPr>
          <a:xfrm>
            <a:off x="457200" y="1936750"/>
            <a:ext cx="4464050" cy="3779838"/>
          </a:xfrm>
        </p:spPr>
        <p:txBody>
          <a:bodyPr/>
          <a:lstStyle/>
          <a:p>
            <a:pPr>
              <a:defRPr/>
            </a:pPr>
            <a:r>
              <a:rPr lang="nl-BE" altLang="en-US" sz="1950" b="1"/>
              <a:t>Professionalisering</a:t>
            </a:r>
          </a:p>
          <a:p>
            <a:pPr lvl="1">
              <a:defRPr/>
            </a:pPr>
            <a:r>
              <a:rPr lang="nl-BE" altLang="en-US"/>
              <a:t>Deelnemen in een beroepsvereniging</a:t>
            </a:r>
          </a:p>
          <a:p>
            <a:pPr lvl="1">
              <a:defRPr/>
            </a:pPr>
            <a:r>
              <a:rPr lang="nl-BE" altLang="en-US"/>
              <a:t>Profileren DM</a:t>
            </a:r>
          </a:p>
          <a:p>
            <a:pPr>
              <a:defRPr/>
            </a:pPr>
            <a:r>
              <a:rPr lang="nl-BE" altLang="en-US" sz="1950" b="1"/>
              <a:t>Ontwikkeling </a:t>
            </a:r>
          </a:p>
          <a:p>
            <a:pPr lvl="1">
              <a:defRPr/>
            </a:pPr>
            <a:r>
              <a:rPr lang="nl-BE" altLang="en-US"/>
              <a:t>Ontwikkelen van een product/proces</a:t>
            </a:r>
          </a:p>
          <a:p>
            <a:pPr lvl="1">
              <a:defRPr/>
            </a:pPr>
            <a:r>
              <a:rPr lang="nl-BE" altLang="en-US"/>
              <a:t>Publiceren</a:t>
            </a:r>
          </a:p>
          <a:p>
            <a:pPr lvl="1">
              <a:defRPr/>
            </a:pPr>
            <a:r>
              <a:rPr lang="nl-BE" altLang="en-US"/>
              <a:t>(hoofdstuk van) een boek </a:t>
            </a:r>
          </a:p>
          <a:p>
            <a:pPr lvl="1">
              <a:defRPr/>
            </a:pPr>
            <a:r>
              <a:rPr lang="nl-BE" altLang="en-US"/>
              <a:t>Presentaties</a:t>
            </a:r>
          </a:p>
          <a:p>
            <a:pPr lvl="1">
              <a:defRPr/>
            </a:pPr>
            <a:r>
              <a:rPr lang="nl-BE" altLang="en-US"/>
              <a:t>Opleiding</a:t>
            </a:r>
          </a:p>
          <a:p>
            <a:pPr lvl="1">
              <a:defRPr/>
            </a:pPr>
            <a:r>
              <a:rPr lang="nl-BE" altLang="en-US"/>
              <a:t>Onderzoek </a:t>
            </a:r>
            <a:endParaRPr lang="en-US" altLang="en-US"/>
          </a:p>
        </p:txBody>
      </p:sp>
      <p:sp>
        <p:nvSpPr>
          <p:cNvPr id="68612" name="Slide Number Placeholder 3">
            <a:extLst>
              <a:ext uri="{FF2B5EF4-FFF2-40B4-BE49-F238E27FC236}">
                <a16:creationId xmlns:a16="http://schemas.microsoft.com/office/drawing/2014/main" id="{BF8CBD3C-E8F9-2746-5EFB-7B63DE325D39}"/>
              </a:ext>
            </a:extLst>
          </p:cNvPr>
          <p:cNvSpPr>
            <a:spLocks noGrp="1"/>
          </p:cNvSpPr>
          <p:nvPr>
            <p:ph type="sldNum" sz="quarter" idx="12"/>
          </p:nvPr>
        </p:nvSpPr>
        <p:spPr/>
        <p:txBody>
          <a:bodyPr/>
          <a:lstStyle>
            <a:lvl1pPr>
              <a:spcBef>
                <a:spcPct val="20000"/>
              </a:spcBef>
              <a:buChar char="•"/>
              <a:defRPr sz="1950">
                <a:solidFill>
                  <a:schemeClr val="tx1"/>
                </a:solidFill>
                <a:latin typeface="Arial" panose="020B0604020202020204" pitchFamily="34" charset="0"/>
              </a:defRPr>
            </a:lvl1pPr>
            <a:lvl2pPr marL="557213" indent="-214313">
              <a:spcBef>
                <a:spcPct val="20000"/>
              </a:spcBef>
              <a:buChar char="–"/>
              <a:defRPr sz="1800">
                <a:solidFill>
                  <a:schemeClr val="tx1"/>
                </a:solidFill>
                <a:latin typeface="Arial" panose="020B0604020202020204" pitchFamily="34" charset="0"/>
              </a:defRPr>
            </a:lvl2pPr>
            <a:lvl3pPr marL="857250" indent="-171450">
              <a:spcBef>
                <a:spcPct val="20000"/>
              </a:spcBef>
              <a:buChar char="•"/>
              <a:defRPr sz="165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685800" eaLnBrk="0" hangingPunct="0">
              <a:spcBef>
                <a:spcPct val="0"/>
              </a:spcBef>
              <a:buFontTx/>
              <a:buNone/>
              <a:defRPr/>
            </a:pPr>
            <a:endParaRPr lang="en-US" altLang="en-US" sz="750">
              <a:solidFill>
                <a:srgbClr val="000000"/>
              </a:solidFill>
            </a:endParaRPr>
          </a:p>
          <a:p>
            <a:pPr defTabSz="685800" eaLnBrk="0" hangingPunct="0">
              <a:spcBef>
                <a:spcPct val="0"/>
              </a:spcBef>
              <a:buFontTx/>
              <a:buNone/>
              <a:defRPr/>
            </a:pPr>
            <a:fld id="{82B973AB-2BF2-284C-BDDB-469A9651F8C0}" type="slidenum">
              <a:rPr lang="en-US" altLang="en-US" sz="750">
                <a:solidFill>
                  <a:srgbClr val="808080"/>
                </a:solidFill>
              </a:rPr>
              <a:pPr defTabSz="685800" eaLnBrk="0" hangingPunct="0">
                <a:spcBef>
                  <a:spcPct val="0"/>
                </a:spcBef>
                <a:buFontTx/>
                <a:buNone/>
                <a:defRPr/>
              </a:pPr>
              <a:t>87</a:t>
            </a:fld>
            <a:endParaRPr lang="en-US" altLang="en-US" sz="750">
              <a:solidFill>
                <a:srgbClr val="808080"/>
              </a:solidFill>
            </a:endParaRPr>
          </a:p>
        </p:txBody>
      </p:sp>
      <p:sp>
        <p:nvSpPr>
          <p:cNvPr id="68613" name="Footer Placeholder 4">
            <a:extLst>
              <a:ext uri="{FF2B5EF4-FFF2-40B4-BE49-F238E27FC236}">
                <a16:creationId xmlns:a16="http://schemas.microsoft.com/office/drawing/2014/main" id="{DD86460D-047C-2677-36FA-4C7810DA30D4}"/>
              </a:ext>
            </a:extLst>
          </p:cNvPr>
          <p:cNvSpPr txBox="1">
            <a:spLocks/>
          </p:cNvSpPr>
          <p:nvPr/>
        </p:nvSpPr>
        <p:spPr bwMode="auto">
          <a:xfrm>
            <a:off x="3028950" y="5624513"/>
            <a:ext cx="3086100" cy="274637"/>
          </a:xfrm>
          <a:prstGeom prst="rect">
            <a:avLst/>
          </a:prstGeom>
          <a:noFill/>
          <a:ln>
            <a:noFill/>
          </a:ln>
        </p:spPr>
        <p:txBody>
          <a:bodyPr anchor="ctr"/>
          <a:lstStyle>
            <a:lvl1pPr>
              <a:spcBef>
                <a:spcPct val="20000"/>
              </a:spcBef>
              <a:buChar char="•"/>
              <a:defRPr sz="26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eaLnBrk="1" hangingPunct="1">
              <a:spcBef>
                <a:spcPct val="0"/>
              </a:spcBef>
              <a:buFontTx/>
              <a:buNone/>
              <a:defRPr/>
            </a:pPr>
            <a:r>
              <a:rPr lang="en-GB" altLang="en-US" sz="750">
                <a:solidFill>
                  <a:srgbClr val="898989"/>
                </a:solidFill>
                <a:cs typeface="Arial" panose="020B0604020202020204" pitchFamily="34" charset="0"/>
              </a:rPr>
              <a:t>Training Disability Management based on NIDMAR</a:t>
            </a:r>
          </a:p>
        </p:txBody>
      </p:sp>
      <p:sp>
        <p:nvSpPr>
          <p:cNvPr id="7" name="Content Placeholder 2">
            <a:extLst>
              <a:ext uri="{FF2B5EF4-FFF2-40B4-BE49-F238E27FC236}">
                <a16:creationId xmlns:a16="http://schemas.microsoft.com/office/drawing/2014/main" id="{5AD506C5-056B-646D-B2F2-1FCEF1810616}"/>
              </a:ext>
            </a:extLst>
          </p:cNvPr>
          <p:cNvSpPr txBox="1">
            <a:spLocks/>
          </p:cNvSpPr>
          <p:nvPr/>
        </p:nvSpPr>
        <p:spPr bwMode="auto">
          <a:xfrm>
            <a:off x="4535488" y="1936750"/>
            <a:ext cx="4114800" cy="3687763"/>
          </a:xfrm>
          <a:prstGeom prst="rect">
            <a:avLst/>
          </a:prstGeom>
          <a:noFill/>
          <a:ln>
            <a:noFill/>
          </a:ln>
          <a:effec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57175" indent="-257175" defTabSz="685800">
              <a:defRPr/>
            </a:pPr>
            <a:r>
              <a:rPr lang="fr-CA" altLang="en-US" sz="1950" b="1" kern="0" dirty="0">
                <a:solidFill>
                  <a:srgbClr val="000000"/>
                </a:solidFill>
              </a:rPr>
              <a:t>Professionalisation</a:t>
            </a:r>
          </a:p>
          <a:p>
            <a:pPr marL="557213" lvl="1" indent="-214313" defTabSz="685800">
              <a:defRPr/>
            </a:pPr>
            <a:r>
              <a:rPr lang="fr-CA" altLang="en-US" sz="1800" kern="0" dirty="0">
                <a:solidFill>
                  <a:srgbClr val="000000"/>
                </a:solidFill>
              </a:rPr>
              <a:t>Participer à une association professionnelle</a:t>
            </a:r>
          </a:p>
          <a:p>
            <a:pPr marL="557213" lvl="1" indent="-214313" defTabSz="685800">
              <a:defRPr/>
            </a:pPr>
            <a:r>
              <a:rPr lang="fr-CA" altLang="en-US" sz="1800" kern="0" dirty="0">
                <a:solidFill>
                  <a:srgbClr val="000000"/>
                </a:solidFill>
              </a:rPr>
              <a:t>Profil DM</a:t>
            </a:r>
          </a:p>
          <a:p>
            <a:pPr marL="257175" indent="-257175" defTabSz="685800">
              <a:defRPr/>
            </a:pPr>
            <a:r>
              <a:rPr lang="fr-CA" altLang="en-US" sz="1950" b="1" kern="0" dirty="0">
                <a:solidFill>
                  <a:srgbClr val="000000"/>
                </a:solidFill>
              </a:rPr>
              <a:t>Développement </a:t>
            </a:r>
          </a:p>
          <a:p>
            <a:pPr marL="557213" lvl="1" indent="-214313" defTabSz="685800">
              <a:defRPr/>
            </a:pPr>
            <a:r>
              <a:rPr lang="fr-CA" altLang="en-US" sz="1800" kern="0" dirty="0">
                <a:solidFill>
                  <a:srgbClr val="000000"/>
                </a:solidFill>
              </a:rPr>
              <a:t>Développer un produit/processus</a:t>
            </a:r>
          </a:p>
          <a:p>
            <a:pPr marL="557213" lvl="1" indent="-214313" defTabSz="685800">
              <a:defRPr/>
            </a:pPr>
            <a:r>
              <a:rPr lang="fr-CA" altLang="en-US" sz="1800" kern="0" dirty="0">
                <a:solidFill>
                  <a:srgbClr val="000000"/>
                </a:solidFill>
              </a:rPr>
              <a:t>Publier</a:t>
            </a:r>
          </a:p>
          <a:p>
            <a:pPr marL="557213" lvl="1" indent="-214313" defTabSz="685800">
              <a:defRPr/>
            </a:pPr>
            <a:r>
              <a:rPr lang="fr-CA" altLang="en-US" sz="1800" kern="0" dirty="0">
                <a:solidFill>
                  <a:srgbClr val="000000"/>
                </a:solidFill>
              </a:rPr>
              <a:t>(Chapitre) d’un livre</a:t>
            </a:r>
          </a:p>
          <a:p>
            <a:pPr marL="557213" lvl="1" indent="-214313" defTabSz="685800">
              <a:defRPr/>
            </a:pPr>
            <a:r>
              <a:rPr lang="fr-CA" altLang="en-US" sz="1800" kern="0" dirty="0">
                <a:solidFill>
                  <a:srgbClr val="000000"/>
                </a:solidFill>
              </a:rPr>
              <a:t>Présentations </a:t>
            </a:r>
          </a:p>
          <a:p>
            <a:pPr marL="557213" lvl="1" indent="-214313" defTabSz="685800">
              <a:defRPr/>
            </a:pPr>
            <a:r>
              <a:rPr lang="fr-CA" altLang="en-US" sz="1800" kern="0" dirty="0">
                <a:solidFill>
                  <a:srgbClr val="000000"/>
                </a:solidFill>
              </a:rPr>
              <a:t>Formation</a:t>
            </a:r>
          </a:p>
          <a:p>
            <a:pPr marL="557213" lvl="1" indent="-214313" defTabSz="685800">
              <a:defRPr/>
            </a:pPr>
            <a:r>
              <a:rPr lang="fr-CA" altLang="en-US" sz="1800" kern="0" dirty="0">
                <a:solidFill>
                  <a:srgbClr val="000000"/>
                </a:solidFill>
              </a:rPr>
              <a:t>Recherche</a:t>
            </a:r>
          </a:p>
        </p:txBody>
      </p:sp>
    </p:spTree>
  </p:cSld>
  <p:clrMapOvr>
    <a:masterClrMapping/>
  </p:clrMapOvr>
  <p:transition spd="slow" advTm="3071"/>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a:extLst>
              <a:ext uri="{FF2B5EF4-FFF2-40B4-BE49-F238E27FC236}">
                <a16:creationId xmlns:a16="http://schemas.microsoft.com/office/drawing/2014/main" id="{4843EB41-BA6B-0064-6E3E-5F0D46389A81}"/>
              </a:ext>
            </a:extLst>
          </p:cNvPr>
          <p:cNvSpPr>
            <a:spLocks noGrp="1" noChangeArrowheads="1"/>
          </p:cNvSpPr>
          <p:nvPr>
            <p:ph type="ctrTitle"/>
          </p:nvPr>
        </p:nvSpPr>
        <p:spPr/>
        <p:txBody>
          <a:bodyPr/>
          <a:lstStyle/>
          <a:p>
            <a:r>
              <a:rPr lang="en-GB" altLang="fr-FR"/>
              <a:t>QUESTIONS ET REPONSES</a:t>
            </a:r>
          </a:p>
        </p:txBody>
      </p:sp>
      <p:sp>
        <p:nvSpPr>
          <p:cNvPr id="163843" name="Subtitle 2">
            <a:extLst>
              <a:ext uri="{FF2B5EF4-FFF2-40B4-BE49-F238E27FC236}">
                <a16:creationId xmlns:a16="http://schemas.microsoft.com/office/drawing/2014/main" id="{6AF926C1-3649-BDBE-2235-D140F9CA22CC}"/>
              </a:ext>
            </a:extLst>
          </p:cNvPr>
          <p:cNvSpPr>
            <a:spLocks noGrp="1" noChangeArrowheads="1"/>
          </p:cNvSpPr>
          <p:nvPr>
            <p:ph type="subTitle" idx="1"/>
          </p:nvPr>
        </p:nvSpPr>
        <p:spPr/>
        <p:txBody>
          <a:bodyPr/>
          <a:lstStyle/>
          <a:p>
            <a:endParaRPr lang="en-GB" altLang="fr-FR"/>
          </a:p>
        </p:txBody>
      </p:sp>
      <p:sp>
        <p:nvSpPr>
          <p:cNvPr id="163844" name="Footer Placeholder 3">
            <a:extLst>
              <a:ext uri="{FF2B5EF4-FFF2-40B4-BE49-F238E27FC236}">
                <a16:creationId xmlns:a16="http://schemas.microsoft.com/office/drawing/2014/main" id="{0A332526-03A5-0258-008B-B0027C57B877}"/>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fr-FR" altLang="fr-FR" sz="1400"/>
          </a:p>
        </p:txBody>
      </p:sp>
      <p:sp>
        <p:nvSpPr>
          <p:cNvPr id="163845" name="Slide Number Placeholder 4">
            <a:extLst>
              <a:ext uri="{FF2B5EF4-FFF2-40B4-BE49-F238E27FC236}">
                <a16:creationId xmlns:a16="http://schemas.microsoft.com/office/drawing/2014/main" id="{875E67E8-FC34-7355-0831-26B712EBA73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62263DC9-1161-5340-8080-4651A636348B}" type="slidenum">
              <a:rPr lang="en-US" altLang="fr-FR" sz="1400" smtClean="0"/>
              <a:pPr/>
              <a:t>88</a:t>
            </a:fld>
            <a:endParaRPr lang="en-US" altLang="fr-FR" sz="1400"/>
          </a:p>
        </p:txBody>
      </p:sp>
    </p:spTree>
  </p:cSld>
  <p:clrMapOvr>
    <a:masterClrMapping/>
  </p:clrMapOvr>
</p:sld>
</file>

<file path=ppt/theme/theme1.xml><?xml version="1.0" encoding="utf-8"?>
<a:theme xmlns:a="http://schemas.openxmlformats.org/drawingml/2006/main" name="PPT_RIZIV_a">
  <a:themeElements>
    <a:clrScheme name="riziv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izivnew">
      <a:majorFont>
        <a:latin typeface="Verdana"/>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iziv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izivne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izivne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izivne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izivne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izivne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izivne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izivne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izivne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izivne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izivne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izivne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PPT_RIZIV_a">
  <a:themeElements>
    <a:clrScheme name="riziv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izivnew">
      <a:majorFont>
        <a:latin typeface="Verdana"/>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iziv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izivne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izivne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izivne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izivne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izivne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izivne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izivne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izivne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izivne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izivne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izivne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PPT_RIZIV_a">
  <a:themeElements>
    <a:clrScheme name="riziv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izivnew">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iziv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izivne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izivne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izivne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izivne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izivne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izivne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izivne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izivne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izivne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izivne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izivne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PPT_RIZIV_a">
  <a:themeElements>
    <a:clrScheme name="riziv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izivnew">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iziv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izivne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izivne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izivne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izivne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izivne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izivne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izivne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izivne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izivne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izivne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izivne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Monolin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3419047_TF22318419_Win32" id="{DA6E7C03-7C07-46B9-8D9D-F061C4AB5C28}" vid="{0874F78C-8308-4EE6-8F19-85387B869150}"/>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PPT_RIZIV_a</Template>
  <TotalTime>78</TotalTime>
  <Words>6258</Words>
  <Application>Microsoft Macintosh PowerPoint</Application>
  <PresentationFormat>Affichage à l'écran (4:3)</PresentationFormat>
  <Paragraphs>1070</Paragraphs>
  <Slides>88</Slides>
  <Notes>24</Notes>
  <HiddenSlides>0</HiddenSlides>
  <MMClips>0</MMClips>
  <ScaleCrop>false</ScaleCrop>
  <HeadingPairs>
    <vt:vector size="6" baseType="variant">
      <vt:variant>
        <vt:lpstr>Polices utilisées</vt:lpstr>
      </vt:variant>
      <vt:variant>
        <vt:i4>9</vt:i4>
      </vt:variant>
      <vt:variant>
        <vt:lpstr>Thème</vt:lpstr>
      </vt:variant>
      <vt:variant>
        <vt:i4>7</vt:i4>
      </vt:variant>
      <vt:variant>
        <vt:lpstr>Titres des diapositives</vt:lpstr>
      </vt:variant>
      <vt:variant>
        <vt:i4>88</vt:i4>
      </vt:variant>
    </vt:vector>
  </HeadingPairs>
  <TitlesOfParts>
    <vt:vector size="104" baseType="lpstr">
      <vt:lpstr>Arial</vt:lpstr>
      <vt:lpstr>Calibri</vt:lpstr>
      <vt:lpstr>Calibri Light</vt:lpstr>
      <vt:lpstr>Constantia</vt:lpstr>
      <vt:lpstr>Segoe UI</vt:lpstr>
      <vt:lpstr>Tenorite</vt:lpstr>
      <vt:lpstr>Times New Roman</vt:lpstr>
      <vt:lpstr>Verdana</vt:lpstr>
      <vt:lpstr>Wingdings</vt:lpstr>
      <vt:lpstr>PPT_RIZIV_a</vt:lpstr>
      <vt:lpstr>Office Theme</vt:lpstr>
      <vt:lpstr>2_PPT_RIZIV_a</vt:lpstr>
      <vt:lpstr>1_Office Theme</vt:lpstr>
      <vt:lpstr>1_PPT_RIZIV_a</vt:lpstr>
      <vt:lpstr>7_PPT_RIZIV_a</vt:lpstr>
      <vt:lpstr>Monoline</vt:lpstr>
      <vt:lpstr>Avant, pendant et après l’incapacité de travail: une vision tranversale de l’INAMI</vt:lpstr>
      <vt:lpstr>Contenu</vt:lpstr>
      <vt:lpstr>INTRODUCTION</vt:lpstr>
      <vt:lpstr>Introduction</vt:lpstr>
      <vt:lpstr>INAMI</vt:lpstr>
      <vt:lpstr>INAMI</vt:lpstr>
      <vt:lpstr>INAMI</vt:lpstr>
      <vt:lpstr>CONTEXT</vt:lpstr>
      <vt:lpstr>Context</vt:lpstr>
      <vt:lpstr>Context</vt:lpstr>
      <vt:lpstr>Context</vt:lpstr>
      <vt:lpstr>Context</vt:lpstr>
      <vt:lpstr>Context </vt:lpstr>
      <vt:lpstr>Two volets</vt:lpstr>
      <vt:lpstr>Evaluation</vt:lpstr>
      <vt:lpstr>Evaluation</vt:lpstr>
      <vt:lpstr>Evaluation</vt:lpstr>
      <vt:lpstr>Evaluation</vt:lpstr>
      <vt:lpstr>Evaluation</vt:lpstr>
      <vt:lpstr>Evaluation</vt:lpstr>
      <vt:lpstr>Evaluation</vt:lpstr>
      <vt:lpstr>Contact avant la fin du 4ème mois</vt:lpstr>
      <vt:lpstr>Contact dans le courant du 7ème mois</vt:lpstr>
      <vt:lpstr>Contact dans le courant du 11ème mois</vt:lpstr>
      <vt:lpstr>Evaluation par l’O.A.: Ligne du temps invalidité</vt:lpstr>
      <vt:lpstr>Ré-intégration</vt:lpstr>
      <vt:lpstr>Ré-integration: possibilités - outils</vt:lpstr>
      <vt:lpstr>Ré-integration: routings</vt:lpstr>
      <vt:lpstr>Présentation PowerPoint</vt:lpstr>
      <vt:lpstr>Ré-integration: routings</vt:lpstr>
      <vt:lpstr>Ré-integration: le travail autorisé</vt:lpstr>
      <vt:lpstr>Ré-integration: le travail autorisé</vt:lpstr>
      <vt:lpstr>Ré-integration: le travail autorisé</vt:lpstr>
      <vt:lpstr>Ré-integration: le travail autorisé</vt:lpstr>
      <vt:lpstr>Ré-integration: le travail autorisé</vt:lpstr>
      <vt:lpstr>Ré-integration: coaching et/ou formation</vt:lpstr>
      <vt:lpstr>Ré-integration: présomption d’ IT</vt:lpstr>
      <vt:lpstr>Ré-integration: acteurs impliqués</vt:lpstr>
      <vt:lpstr>Ré-integration: acteurs impliqués</vt:lpstr>
      <vt:lpstr>Ré-integration: acteurs impliqués</vt:lpstr>
      <vt:lpstr>Ré-integration: acteurs impliqués</vt:lpstr>
      <vt:lpstr>Ré-integration: acteurs impliqués</vt:lpstr>
      <vt:lpstr>Ré-integration: acteurs impliqués</vt:lpstr>
      <vt:lpstr>Ré-integration: acteurs impliqués</vt:lpstr>
      <vt:lpstr>Ré-integration: acteurs impliqués</vt:lpstr>
      <vt:lpstr>CENTRE D’EXPERTISE</vt:lpstr>
      <vt:lpstr>Center of Knowledge NIHDI  Overview of Functioning and Studies</vt:lpstr>
      <vt:lpstr>AGENDA</vt:lpstr>
      <vt:lpstr>1. Introduction</vt:lpstr>
      <vt:lpstr>2. FUNCTIONNING</vt:lpstr>
      <vt:lpstr>Présentation PowerPoint</vt:lpstr>
      <vt:lpstr>Key MESSAGES</vt:lpstr>
      <vt:lpstr>More info</vt:lpstr>
      <vt:lpstr>DISABILITY MANAGEMENT </vt:lpstr>
      <vt:lpstr>Inhoud - Contenu</vt:lpstr>
      <vt:lpstr>Oorsprong DM - Origine DM </vt:lpstr>
      <vt:lpstr>Wat is DM? – Qu’est-ce que le DM? </vt:lpstr>
      <vt:lpstr>Wat is DM? – Qu’est-ce que le DM? </vt:lpstr>
      <vt:lpstr>De 10 principes van DM - Les 10 principes de DM (1)</vt:lpstr>
      <vt:lpstr>De 10 principes van DM - Les 10 principes de DM (2)</vt:lpstr>
      <vt:lpstr>De taken van de CRTWC / les tâches du CRTWC </vt:lpstr>
      <vt:lpstr>Waarom een opleiding DM? - Pourquoi une formation DM? (1)</vt:lpstr>
      <vt:lpstr>Waarom een opleiding DM? - Pourquoi une formation DM? (2)</vt:lpstr>
      <vt:lpstr>DM: OK! Maar hebben we de noodzakelijke competenties?</vt:lpstr>
      <vt:lpstr>Implementatie van het DM-programma in België/ Mettre en oeuvre du programme DM en Belgique</vt:lpstr>
      <vt:lpstr>Présentation PowerPoint</vt:lpstr>
      <vt:lpstr>Implementatie van het DM-programma in België/ Mettre en oeuvre du programme DM en Belgique</vt:lpstr>
      <vt:lpstr>Implementatie van het DM-programma in België/ Mettre en oeuvre du programme DM en Belgique</vt:lpstr>
      <vt:lpstr>Voorstelling van de opleiding en wie doet wat?  Présentation de la formation et qui fait quoi?</vt:lpstr>
      <vt:lpstr>De opleiding - La formation </vt:lpstr>
      <vt:lpstr>Overzicht DM-modules – Aperçu des modules DM  </vt:lpstr>
      <vt:lpstr>Présentation PowerPoint</vt:lpstr>
      <vt:lpstr>Présentation PowerPoint</vt:lpstr>
      <vt:lpstr>MODULES OVER DISABILITY MANAGEMENT BELEID – MODULES SUR LA GESTION DE DISABILITY MANAGEMENT </vt:lpstr>
      <vt:lpstr>MODULES OVER RETURN TO WORK – COORDINATIE – MODULES SUR LE RETOUR AU TRAVAIL – COORDINATION </vt:lpstr>
      <vt:lpstr>MODULES OVER WETGEVING – MODULES SUR LA REGLEMENTATION </vt:lpstr>
      <vt:lpstr>MODULES OVER COMMUNICATIEPROCES &amp; -VAARDIGHEDEN – MODULES SUR LE PROCESSUS ET LES COMPETENCES DE COMMUNICATION </vt:lpstr>
      <vt:lpstr>AANVULLENDE MODULES – MODULES SUPPLEMENTAIRES </vt:lpstr>
      <vt:lpstr>Wie doet wat? – Qui fait quoi? </vt:lpstr>
      <vt:lpstr>Opleiding « de lesgevers »- Formation «  les enseignants » </vt:lpstr>
      <vt:lpstr>Opleiding « de lesgevers »- Formation «  les enseignants » </vt:lpstr>
      <vt:lpstr>Opleiding « de lesgevers » - Formation « les enseignants »</vt:lpstr>
      <vt:lpstr>Présentation PowerPoint</vt:lpstr>
      <vt:lpstr>Een collectieve reiservaring Une expérience collective de voyage</vt:lpstr>
      <vt:lpstr>Examen   </vt:lpstr>
      <vt:lpstr>De recertificatie - (1) – La recertification</vt:lpstr>
      <vt:lpstr>De recertificatie – (2) – La recertification </vt:lpstr>
      <vt:lpstr>QUESTIONS ET REPONSES</vt:lpstr>
    </vt:vector>
  </TitlesOfParts>
  <Company>R.I.Z.I.V. - I.N.A.M.I.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Jacqueline Maquet</dc:creator>
  <cp:lastModifiedBy>HAUTOT Elisabeth</cp:lastModifiedBy>
  <cp:revision>264</cp:revision>
  <dcterms:created xsi:type="dcterms:W3CDTF">2017-06-15T08:12:49Z</dcterms:created>
  <dcterms:modified xsi:type="dcterms:W3CDTF">2024-10-10T12:36:45Z</dcterms:modified>
</cp:coreProperties>
</file>