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1" r:id="rId5"/>
    <p:sldMasterId id="2147483689" r:id="rId6"/>
    <p:sldMasterId id="2147483677" r:id="rId7"/>
  </p:sldMasterIdLst>
  <p:notesMasterIdLst>
    <p:notesMasterId r:id="rId20"/>
  </p:notesMasterIdLst>
  <p:sldIdLst>
    <p:sldId id="256" r:id="rId8"/>
    <p:sldId id="265" r:id="rId9"/>
    <p:sldId id="268" r:id="rId10"/>
    <p:sldId id="277" r:id="rId11"/>
    <p:sldId id="275" r:id="rId12"/>
    <p:sldId id="269" r:id="rId13"/>
    <p:sldId id="278" r:id="rId14"/>
    <p:sldId id="272" r:id="rId15"/>
    <p:sldId id="271" r:id="rId16"/>
    <p:sldId id="266" r:id="rId17"/>
    <p:sldId id="270"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68095" autoAdjust="0"/>
  </p:normalViewPr>
  <p:slideViewPr>
    <p:cSldViewPr snapToGrid="0">
      <p:cViewPr varScale="1">
        <p:scale>
          <a:sx n="85" d="100"/>
          <a:sy n="85" d="100"/>
        </p:scale>
        <p:origin x="2176" y="168"/>
      </p:cViewPr>
      <p:guideLst/>
    </p:cSldViewPr>
  </p:slideViewPr>
  <p:notesTextViewPr>
    <p:cViewPr>
      <p:scale>
        <a:sx n="1" d="1"/>
        <a:sy n="1" d="1"/>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2A0C23-4799-481D-8633-B16BF308AA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A8F9077C-CFFB-42A9-9405-9D4DFD21D9D4}">
      <dgm:prSet/>
      <dgm:spPr/>
      <dgm:t>
        <a:bodyPr/>
        <a:lstStyle/>
        <a:p>
          <a:r>
            <a:rPr lang="fr-FR"/>
            <a:t>Le nombre de personnes souffrant de problèmes de santé entrant dans le système de l'assurance indemnités augmente d'année en année en Belgique, y compris parmi les plus jeunes.</a:t>
          </a:r>
          <a:endParaRPr lang="en-US"/>
        </a:p>
      </dgm:t>
    </dgm:pt>
    <dgm:pt modelId="{5D25D671-5851-481C-B004-39A1AF179532}" type="parTrans" cxnId="{512E60F4-C3F6-4CF6-B16E-0EE7EB3043B8}">
      <dgm:prSet/>
      <dgm:spPr/>
      <dgm:t>
        <a:bodyPr/>
        <a:lstStyle/>
        <a:p>
          <a:endParaRPr lang="en-US"/>
        </a:p>
      </dgm:t>
    </dgm:pt>
    <dgm:pt modelId="{493C32F5-5509-4263-AE58-0146D05420A5}" type="sibTrans" cxnId="{512E60F4-C3F6-4CF6-B16E-0EE7EB3043B8}">
      <dgm:prSet/>
      <dgm:spPr/>
      <dgm:t>
        <a:bodyPr/>
        <a:lstStyle/>
        <a:p>
          <a:endParaRPr lang="en-US"/>
        </a:p>
      </dgm:t>
    </dgm:pt>
    <dgm:pt modelId="{097D3B86-FEE4-4625-8A88-9259604788F0}">
      <dgm:prSet/>
      <dgm:spPr/>
      <dgm:t>
        <a:bodyPr/>
        <a:lstStyle/>
        <a:p>
          <a:r>
            <a:rPr lang="fr-FR" dirty="0"/>
            <a:t>Fin 2023 : plus de 500 000 personnes en incapacité de travail </a:t>
          </a:r>
          <a:endParaRPr lang="en-US" dirty="0"/>
        </a:p>
      </dgm:t>
    </dgm:pt>
    <dgm:pt modelId="{2742FB17-6F35-46D3-A29C-0D2DA03605F4}" type="parTrans" cxnId="{C6290AEE-0C6E-4A2D-97B2-61486FC07DF9}">
      <dgm:prSet/>
      <dgm:spPr/>
      <dgm:t>
        <a:bodyPr/>
        <a:lstStyle/>
        <a:p>
          <a:endParaRPr lang="en-US"/>
        </a:p>
      </dgm:t>
    </dgm:pt>
    <dgm:pt modelId="{A48B563E-5C25-4042-8BDE-CFC1C9A2A6CD}" type="sibTrans" cxnId="{C6290AEE-0C6E-4A2D-97B2-61486FC07DF9}">
      <dgm:prSet/>
      <dgm:spPr/>
      <dgm:t>
        <a:bodyPr/>
        <a:lstStyle/>
        <a:p>
          <a:endParaRPr lang="en-US"/>
        </a:p>
      </dgm:t>
    </dgm:pt>
    <dgm:pt modelId="{3CF9B875-A9EB-4F1B-ACAD-8EB1745D860B}">
      <dgm:prSet/>
      <dgm:spPr/>
      <dgm:t>
        <a:bodyPr/>
        <a:lstStyle/>
        <a:p>
          <a:r>
            <a:rPr lang="fr-BE"/>
            <a:t>Tendance à l’augmentation pour les années à venir</a:t>
          </a:r>
          <a:endParaRPr lang="en-US"/>
        </a:p>
      </dgm:t>
    </dgm:pt>
    <dgm:pt modelId="{5418C0C0-09ED-4F83-9B46-4BDDCBA44563}" type="parTrans" cxnId="{C2FE6433-C722-4464-A412-1B591F7ADBE8}">
      <dgm:prSet/>
      <dgm:spPr/>
      <dgm:t>
        <a:bodyPr/>
        <a:lstStyle/>
        <a:p>
          <a:endParaRPr lang="en-US"/>
        </a:p>
      </dgm:t>
    </dgm:pt>
    <dgm:pt modelId="{B864EAB5-5A2C-4226-BCB0-DFF6B71E451C}" type="sibTrans" cxnId="{C2FE6433-C722-4464-A412-1B591F7ADBE8}">
      <dgm:prSet/>
      <dgm:spPr/>
      <dgm:t>
        <a:bodyPr/>
        <a:lstStyle/>
        <a:p>
          <a:endParaRPr lang="en-US"/>
        </a:p>
      </dgm:t>
    </dgm:pt>
    <dgm:pt modelId="{6B8F804E-0C1D-4F23-8EA7-3549250D4A08}">
      <dgm:prSet/>
      <dgm:spPr/>
      <dgm:t>
        <a:bodyPr/>
        <a:lstStyle/>
        <a:p>
          <a:r>
            <a:rPr lang="fr-FR"/>
            <a:t>Les causes sont complexes et peuvent être trouvées dans de nombreux domaines</a:t>
          </a:r>
          <a:endParaRPr lang="en-US"/>
        </a:p>
      </dgm:t>
    </dgm:pt>
    <dgm:pt modelId="{B9E3C58A-3C2B-4F98-9638-816EE4812D59}" type="parTrans" cxnId="{91E3A239-4037-41BE-A62A-6A165C475D6E}">
      <dgm:prSet/>
      <dgm:spPr/>
      <dgm:t>
        <a:bodyPr/>
        <a:lstStyle/>
        <a:p>
          <a:endParaRPr lang="en-US"/>
        </a:p>
      </dgm:t>
    </dgm:pt>
    <dgm:pt modelId="{C077C75D-82BC-4647-8183-7D27ABB3A309}" type="sibTrans" cxnId="{91E3A239-4037-41BE-A62A-6A165C475D6E}">
      <dgm:prSet/>
      <dgm:spPr/>
      <dgm:t>
        <a:bodyPr/>
        <a:lstStyle/>
        <a:p>
          <a:endParaRPr lang="en-US"/>
        </a:p>
      </dgm:t>
    </dgm:pt>
    <dgm:pt modelId="{80CE9391-3DFC-450B-B2C8-F69DD2C2C37F}">
      <dgm:prSet/>
      <dgm:spPr/>
      <dgm:t>
        <a:bodyPr/>
        <a:lstStyle/>
        <a:p>
          <a:r>
            <a:rPr lang="fr-FR"/>
            <a:t>Trouble de la santé mentale : ~ 37% des cas . </a:t>
          </a:r>
          <a:endParaRPr lang="en-US"/>
        </a:p>
      </dgm:t>
    </dgm:pt>
    <dgm:pt modelId="{1843D393-11E2-4A12-9886-DA9C6EB5B4AC}" type="parTrans" cxnId="{A3D3CE16-873B-4984-8E77-9B9D186787CF}">
      <dgm:prSet/>
      <dgm:spPr/>
      <dgm:t>
        <a:bodyPr/>
        <a:lstStyle/>
        <a:p>
          <a:endParaRPr lang="en-US"/>
        </a:p>
      </dgm:t>
    </dgm:pt>
    <dgm:pt modelId="{B4DA38CB-8FCB-4058-90C2-9A4672ED0924}" type="sibTrans" cxnId="{A3D3CE16-873B-4984-8E77-9B9D186787CF}">
      <dgm:prSet/>
      <dgm:spPr/>
      <dgm:t>
        <a:bodyPr/>
        <a:lstStyle/>
        <a:p>
          <a:endParaRPr lang="en-US"/>
        </a:p>
      </dgm:t>
    </dgm:pt>
    <dgm:pt modelId="{96C84471-EFE8-4DBE-A9B4-605A587CF11F}">
      <dgm:prSet/>
      <dgm:spPr/>
      <dgm:t>
        <a:bodyPr/>
        <a:lstStyle/>
        <a:p>
          <a:r>
            <a:rPr lang="fr-FR"/>
            <a:t>Troubles musculosquelettiques : 32% des cas souvent liés aux conditions de travail</a:t>
          </a:r>
          <a:endParaRPr lang="en-US"/>
        </a:p>
      </dgm:t>
    </dgm:pt>
    <dgm:pt modelId="{9FD358FD-D583-4E7C-9146-927D419105AC}" type="parTrans" cxnId="{DE8773C1-1C09-429A-87ED-B78EA8A7A8BB}">
      <dgm:prSet/>
      <dgm:spPr/>
      <dgm:t>
        <a:bodyPr/>
        <a:lstStyle/>
        <a:p>
          <a:endParaRPr lang="en-US"/>
        </a:p>
      </dgm:t>
    </dgm:pt>
    <dgm:pt modelId="{C619F161-3A6F-4BE3-A888-A37567A566BC}" type="sibTrans" cxnId="{DE8773C1-1C09-429A-87ED-B78EA8A7A8BB}">
      <dgm:prSet/>
      <dgm:spPr/>
      <dgm:t>
        <a:bodyPr/>
        <a:lstStyle/>
        <a:p>
          <a:endParaRPr lang="en-US"/>
        </a:p>
      </dgm:t>
    </dgm:pt>
    <dgm:pt modelId="{0FFCA42A-A49D-4AA0-929E-16B5CA0CFB98}" type="pres">
      <dgm:prSet presAssocID="{5E2A0C23-4799-481D-8633-B16BF308AAA6}" presName="Name0" presStyleCnt="0">
        <dgm:presLayoutVars>
          <dgm:dir/>
          <dgm:animLvl val="lvl"/>
          <dgm:resizeHandles val="exact"/>
        </dgm:presLayoutVars>
      </dgm:prSet>
      <dgm:spPr/>
    </dgm:pt>
    <dgm:pt modelId="{C532275B-08EC-490C-ADD7-CCEC37503DD8}" type="pres">
      <dgm:prSet presAssocID="{A8F9077C-CFFB-42A9-9405-9D4DFD21D9D4}" presName="linNode" presStyleCnt="0"/>
      <dgm:spPr/>
    </dgm:pt>
    <dgm:pt modelId="{4C4F155A-85A4-4D18-B4B5-B6EA171A98A0}" type="pres">
      <dgm:prSet presAssocID="{A8F9077C-CFFB-42A9-9405-9D4DFD21D9D4}" presName="parentText" presStyleLbl="node1" presStyleIdx="0" presStyleCnt="2">
        <dgm:presLayoutVars>
          <dgm:chMax val="1"/>
          <dgm:bulletEnabled val="1"/>
        </dgm:presLayoutVars>
      </dgm:prSet>
      <dgm:spPr/>
    </dgm:pt>
    <dgm:pt modelId="{EC1B2E2A-B518-4C72-87B9-E946BB0C34EE}" type="pres">
      <dgm:prSet presAssocID="{A8F9077C-CFFB-42A9-9405-9D4DFD21D9D4}" presName="descendantText" presStyleLbl="alignAccFollowNode1" presStyleIdx="0" presStyleCnt="2">
        <dgm:presLayoutVars>
          <dgm:bulletEnabled val="1"/>
        </dgm:presLayoutVars>
      </dgm:prSet>
      <dgm:spPr/>
    </dgm:pt>
    <dgm:pt modelId="{46231287-8E6A-4527-A10B-E349FBDF91F3}" type="pres">
      <dgm:prSet presAssocID="{493C32F5-5509-4263-AE58-0146D05420A5}" presName="sp" presStyleCnt="0"/>
      <dgm:spPr/>
    </dgm:pt>
    <dgm:pt modelId="{140938C9-1530-4D95-BA5D-123478C0B512}" type="pres">
      <dgm:prSet presAssocID="{6B8F804E-0C1D-4F23-8EA7-3549250D4A08}" presName="linNode" presStyleCnt="0"/>
      <dgm:spPr/>
    </dgm:pt>
    <dgm:pt modelId="{C7E9337B-317F-49E4-B8BD-17B3EBE9DD48}" type="pres">
      <dgm:prSet presAssocID="{6B8F804E-0C1D-4F23-8EA7-3549250D4A08}" presName="parentText" presStyleLbl="node1" presStyleIdx="1" presStyleCnt="2">
        <dgm:presLayoutVars>
          <dgm:chMax val="1"/>
          <dgm:bulletEnabled val="1"/>
        </dgm:presLayoutVars>
      </dgm:prSet>
      <dgm:spPr/>
    </dgm:pt>
    <dgm:pt modelId="{10D78B75-2C30-49D9-92FC-4BFA28F989ED}" type="pres">
      <dgm:prSet presAssocID="{6B8F804E-0C1D-4F23-8EA7-3549250D4A08}" presName="descendantText" presStyleLbl="alignAccFollowNode1" presStyleIdx="1" presStyleCnt="2">
        <dgm:presLayoutVars>
          <dgm:bulletEnabled val="1"/>
        </dgm:presLayoutVars>
      </dgm:prSet>
      <dgm:spPr/>
    </dgm:pt>
  </dgm:ptLst>
  <dgm:cxnLst>
    <dgm:cxn modelId="{A3D3CE16-873B-4984-8E77-9B9D186787CF}" srcId="{6B8F804E-0C1D-4F23-8EA7-3549250D4A08}" destId="{80CE9391-3DFC-450B-B2C8-F69DD2C2C37F}" srcOrd="0" destOrd="0" parTransId="{1843D393-11E2-4A12-9886-DA9C6EB5B4AC}" sibTransId="{B4DA38CB-8FCB-4058-90C2-9A4672ED0924}"/>
    <dgm:cxn modelId="{C2FE6433-C722-4464-A412-1B591F7ADBE8}" srcId="{A8F9077C-CFFB-42A9-9405-9D4DFD21D9D4}" destId="{3CF9B875-A9EB-4F1B-ACAD-8EB1745D860B}" srcOrd="1" destOrd="0" parTransId="{5418C0C0-09ED-4F83-9B46-4BDDCBA44563}" sibTransId="{B864EAB5-5A2C-4226-BCB0-DFF6B71E451C}"/>
    <dgm:cxn modelId="{91E3A239-4037-41BE-A62A-6A165C475D6E}" srcId="{5E2A0C23-4799-481D-8633-B16BF308AAA6}" destId="{6B8F804E-0C1D-4F23-8EA7-3549250D4A08}" srcOrd="1" destOrd="0" parTransId="{B9E3C58A-3C2B-4F98-9638-816EE4812D59}" sibTransId="{C077C75D-82BC-4647-8183-7D27ABB3A309}"/>
    <dgm:cxn modelId="{507D1657-EEBD-40EC-A6A1-B0565A129F60}" type="presOf" srcId="{6B8F804E-0C1D-4F23-8EA7-3549250D4A08}" destId="{C7E9337B-317F-49E4-B8BD-17B3EBE9DD48}" srcOrd="0" destOrd="0" presId="urn:microsoft.com/office/officeart/2005/8/layout/vList5"/>
    <dgm:cxn modelId="{F01D959F-6A02-470F-9471-3BE25610A4B1}" type="presOf" srcId="{80CE9391-3DFC-450B-B2C8-F69DD2C2C37F}" destId="{10D78B75-2C30-49D9-92FC-4BFA28F989ED}" srcOrd="0" destOrd="0" presId="urn:microsoft.com/office/officeart/2005/8/layout/vList5"/>
    <dgm:cxn modelId="{DE8773C1-1C09-429A-87ED-B78EA8A7A8BB}" srcId="{6B8F804E-0C1D-4F23-8EA7-3549250D4A08}" destId="{96C84471-EFE8-4DBE-A9B4-605A587CF11F}" srcOrd="1" destOrd="0" parTransId="{9FD358FD-D583-4E7C-9146-927D419105AC}" sibTransId="{C619F161-3A6F-4BE3-A888-A37567A566BC}"/>
    <dgm:cxn modelId="{93FAC8C4-78DB-4FA5-8189-E283BE3F503D}" type="presOf" srcId="{3CF9B875-A9EB-4F1B-ACAD-8EB1745D860B}" destId="{EC1B2E2A-B518-4C72-87B9-E946BB0C34EE}" srcOrd="0" destOrd="1" presId="urn:microsoft.com/office/officeart/2005/8/layout/vList5"/>
    <dgm:cxn modelId="{1083A0C6-AF8B-42B8-BF81-0DF28605212C}" type="presOf" srcId="{5E2A0C23-4799-481D-8633-B16BF308AAA6}" destId="{0FFCA42A-A49D-4AA0-929E-16B5CA0CFB98}" srcOrd="0" destOrd="0" presId="urn:microsoft.com/office/officeart/2005/8/layout/vList5"/>
    <dgm:cxn modelId="{A69104DC-4CEC-49EF-ACA8-22E3A820DBDA}" type="presOf" srcId="{96C84471-EFE8-4DBE-A9B4-605A587CF11F}" destId="{10D78B75-2C30-49D9-92FC-4BFA28F989ED}" srcOrd="0" destOrd="1" presId="urn:microsoft.com/office/officeart/2005/8/layout/vList5"/>
    <dgm:cxn modelId="{DE82D4DF-6FD4-43D1-86DB-AFE0F6A75607}" type="presOf" srcId="{A8F9077C-CFFB-42A9-9405-9D4DFD21D9D4}" destId="{4C4F155A-85A4-4D18-B4B5-B6EA171A98A0}" srcOrd="0" destOrd="0" presId="urn:microsoft.com/office/officeart/2005/8/layout/vList5"/>
    <dgm:cxn modelId="{1E216CE3-6BD5-4E90-AECA-1ACED1A81E51}" type="presOf" srcId="{097D3B86-FEE4-4625-8A88-9259604788F0}" destId="{EC1B2E2A-B518-4C72-87B9-E946BB0C34EE}" srcOrd="0" destOrd="0" presId="urn:microsoft.com/office/officeart/2005/8/layout/vList5"/>
    <dgm:cxn modelId="{C6290AEE-0C6E-4A2D-97B2-61486FC07DF9}" srcId="{A8F9077C-CFFB-42A9-9405-9D4DFD21D9D4}" destId="{097D3B86-FEE4-4625-8A88-9259604788F0}" srcOrd="0" destOrd="0" parTransId="{2742FB17-6F35-46D3-A29C-0D2DA03605F4}" sibTransId="{A48B563E-5C25-4042-8BDE-CFC1C9A2A6CD}"/>
    <dgm:cxn modelId="{512E60F4-C3F6-4CF6-B16E-0EE7EB3043B8}" srcId="{5E2A0C23-4799-481D-8633-B16BF308AAA6}" destId="{A8F9077C-CFFB-42A9-9405-9D4DFD21D9D4}" srcOrd="0" destOrd="0" parTransId="{5D25D671-5851-481C-B004-39A1AF179532}" sibTransId="{493C32F5-5509-4263-AE58-0146D05420A5}"/>
    <dgm:cxn modelId="{8132A2C5-6D7E-4E08-B708-D78F97BBD60F}" type="presParOf" srcId="{0FFCA42A-A49D-4AA0-929E-16B5CA0CFB98}" destId="{C532275B-08EC-490C-ADD7-CCEC37503DD8}" srcOrd="0" destOrd="0" presId="urn:microsoft.com/office/officeart/2005/8/layout/vList5"/>
    <dgm:cxn modelId="{DD3EBB58-4022-4B78-AE61-F1974C994316}" type="presParOf" srcId="{C532275B-08EC-490C-ADD7-CCEC37503DD8}" destId="{4C4F155A-85A4-4D18-B4B5-B6EA171A98A0}" srcOrd="0" destOrd="0" presId="urn:microsoft.com/office/officeart/2005/8/layout/vList5"/>
    <dgm:cxn modelId="{FA1759EF-F401-4D6E-AA9B-0A96F5A81B29}" type="presParOf" srcId="{C532275B-08EC-490C-ADD7-CCEC37503DD8}" destId="{EC1B2E2A-B518-4C72-87B9-E946BB0C34EE}" srcOrd="1" destOrd="0" presId="urn:microsoft.com/office/officeart/2005/8/layout/vList5"/>
    <dgm:cxn modelId="{32A2D663-DB3E-4E5A-B640-3FDBECD83676}" type="presParOf" srcId="{0FFCA42A-A49D-4AA0-929E-16B5CA0CFB98}" destId="{46231287-8E6A-4527-A10B-E349FBDF91F3}" srcOrd="1" destOrd="0" presId="urn:microsoft.com/office/officeart/2005/8/layout/vList5"/>
    <dgm:cxn modelId="{BA6CFA39-E990-488B-A874-1D989525C58D}" type="presParOf" srcId="{0FFCA42A-A49D-4AA0-929E-16B5CA0CFB98}" destId="{140938C9-1530-4D95-BA5D-123478C0B512}" srcOrd="2" destOrd="0" presId="urn:microsoft.com/office/officeart/2005/8/layout/vList5"/>
    <dgm:cxn modelId="{44CF0B94-4073-4E5F-8CCC-C82385A17B02}" type="presParOf" srcId="{140938C9-1530-4D95-BA5D-123478C0B512}" destId="{C7E9337B-317F-49E4-B8BD-17B3EBE9DD48}" srcOrd="0" destOrd="0" presId="urn:microsoft.com/office/officeart/2005/8/layout/vList5"/>
    <dgm:cxn modelId="{B1465B99-FFAB-452E-B06E-52B553AF952E}" type="presParOf" srcId="{140938C9-1530-4D95-BA5D-123478C0B512}" destId="{10D78B75-2C30-49D9-92FC-4BFA28F989E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571832-0019-4C26-A213-31B870194120}"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fr-BE"/>
        </a:p>
      </dgm:t>
    </dgm:pt>
    <dgm:pt modelId="{91F7A327-8EA7-4D8E-9EC6-C9184B11589C}">
      <dgm:prSet phldrT="[Texte]"/>
      <dgm:spPr/>
      <dgm:t>
        <a:bodyPr/>
        <a:lstStyle/>
        <a:p>
          <a:r>
            <a:rPr lang="fr-FR" dirty="0"/>
            <a:t>ITT &gt; 4 semaines</a:t>
          </a:r>
          <a:endParaRPr lang="fr-BE" dirty="0"/>
        </a:p>
      </dgm:t>
    </dgm:pt>
    <dgm:pt modelId="{72BD17D2-4CA1-4579-921C-514D2C47DA5A}" type="parTrans" cxnId="{F4A4BB0E-32AC-49EA-86DD-05DC37C7CFD0}">
      <dgm:prSet/>
      <dgm:spPr/>
      <dgm:t>
        <a:bodyPr/>
        <a:lstStyle/>
        <a:p>
          <a:endParaRPr lang="fr-BE"/>
        </a:p>
      </dgm:t>
    </dgm:pt>
    <dgm:pt modelId="{FEA174C4-96B3-418B-A2EA-FD9E5B92B944}" type="sibTrans" cxnId="{F4A4BB0E-32AC-49EA-86DD-05DC37C7CFD0}">
      <dgm:prSet/>
      <dgm:spPr/>
      <dgm:t>
        <a:bodyPr/>
        <a:lstStyle/>
        <a:p>
          <a:endParaRPr lang="fr-BE"/>
        </a:p>
      </dgm:t>
    </dgm:pt>
    <dgm:pt modelId="{375764AD-AF7B-4933-97E5-5A38B9956662}">
      <dgm:prSet phldrT="[Texte]"/>
      <dgm:spPr/>
      <dgm:t>
        <a:bodyPr/>
        <a:lstStyle/>
        <a:p>
          <a:r>
            <a:rPr lang="fr-FR" dirty="0"/>
            <a:t>Examen de reprise</a:t>
          </a:r>
          <a:endParaRPr lang="fr-BE" dirty="0"/>
        </a:p>
      </dgm:t>
    </dgm:pt>
    <dgm:pt modelId="{EE756BF1-45C3-441B-83BF-324EDA707AA8}" type="parTrans" cxnId="{C579CF43-AB57-4F26-B180-72EFE1DA6BA1}">
      <dgm:prSet/>
      <dgm:spPr/>
      <dgm:t>
        <a:bodyPr/>
        <a:lstStyle/>
        <a:p>
          <a:endParaRPr lang="fr-BE"/>
        </a:p>
      </dgm:t>
    </dgm:pt>
    <dgm:pt modelId="{58A6D29E-D9DB-419F-8DC0-C32FE69B3AB9}" type="sibTrans" cxnId="{C579CF43-AB57-4F26-B180-72EFE1DA6BA1}">
      <dgm:prSet/>
      <dgm:spPr/>
      <dgm:t>
        <a:bodyPr/>
        <a:lstStyle/>
        <a:p>
          <a:endParaRPr lang="fr-BE"/>
        </a:p>
      </dgm:t>
    </dgm:pt>
    <dgm:pt modelId="{82AE3D8D-F184-4AA3-B7A9-FEBB230822C7}">
      <dgm:prSet phldrT="[Texte]"/>
      <dgm:spPr/>
      <dgm:t>
        <a:bodyPr/>
        <a:lstStyle/>
        <a:p>
          <a:r>
            <a:rPr lang="fr-FR" dirty="0"/>
            <a:t>Dans les 10 jours qui suivent sa reprise</a:t>
          </a:r>
          <a:endParaRPr lang="fr-BE" dirty="0"/>
        </a:p>
      </dgm:t>
    </dgm:pt>
    <dgm:pt modelId="{A0219BFE-E2AE-4DA6-AD1F-576801BF2C29}" type="parTrans" cxnId="{971DC723-583E-4F93-AD64-FAB96F59C990}">
      <dgm:prSet/>
      <dgm:spPr/>
      <dgm:t>
        <a:bodyPr/>
        <a:lstStyle/>
        <a:p>
          <a:endParaRPr lang="fr-BE"/>
        </a:p>
      </dgm:t>
    </dgm:pt>
    <dgm:pt modelId="{4EF9C3B0-B729-4C4D-B65F-BDB805EF8EF5}" type="sibTrans" cxnId="{971DC723-583E-4F93-AD64-FAB96F59C990}">
      <dgm:prSet/>
      <dgm:spPr/>
      <dgm:t>
        <a:bodyPr/>
        <a:lstStyle/>
        <a:p>
          <a:endParaRPr lang="fr-BE"/>
        </a:p>
      </dgm:t>
    </dgm:pt>
    <dgm:pt modelId="{D7BB2002-CBDF-442C-A34C-1BB9B44FDFA9}">
      <dgm:prSet phldrT="[Texte]"/>
      <dgm:spPr/>
      <dgm:t>
        <a:bodyPr/>
        <a:lstStyle/>
        <a:p>
          <a:r>
            <a:rPr lang="fr-FR" dirty="0"/>
            <a:t>Visite de Pré-reprise </a:t>
          </a:r>
          <a:endParaRPr lang="fr-BE" dirty="0"/>
        </a:p>
      </dgm:t>
    </dgm:pt>
    <dgm:pt modelId="{5D31A4E5-40A3-43CE-AE4C-8E97E8315128}" type="parTrans" cxnId="{F7E60C6F-B0D8-4DFA-B62F-A8A06E08675C}">
      <dgm:prSet/>
      <dgm:spPr/>
      <dgm:t>
        <a:bodyPr/>
        <a:lstStyle/>
        <a:p>
          <a:endParaRPr lang="fr-BE"/>
        </a:p>
      </dgm:t>
    </dgm:pt>
    <dgm:pt modelId="{AE39CFDB-EF0A-4519-A260-770FB0B34296}" type="sibTrans" cxnId="{F7E60C6F-B0D8-4DFA-B62F-A8A06E08675C}">
      <dgm:prSet/>
      <dgm:spPr/>
      <dgm:t>
        <a:bodyPr/>
        <a:lstStyle/>
        <a:p>
          <a:endParaRPr lang="fr-BE"/>
        </a:p>
      </dgm:t>
    </dgm:pt>
    <dgm:pt modelId="{D9197E30-DBF4-4E9D-83B2-810576118073}">
      <dgm:prSet phldrT="[Texte]"/>
      <dgm:spPr/>
      <dgm:t>
        <a:bodyPr/>
        <a:lstStyle/>
        <a:p>
          <a:r>
            <a:rPr lang="fr-FR" dirty="0"/>
            <a:t>Avant la fin de son incapacité</a:t>
          </a:r>
          <a:endParaRPr lang="fr-BE" dirty="0"/>
        </a:p>
      </dgm:t>
    </dgm:pt>
    <dgm:pt modelId="{AA8EF547-3C79-43EA-842F-B9901504A6EF}" type="parTrans" cxnId="{784B526D-B5D9-4C7C-90D5-8D9E9817D868}">
      <dgm:prSet/>
      <dgm:spPr/>
      <dgm:t>
        <a:bodyPr/>
        <a:lstStyle/>
        <a:p>
          <a:endParaRPr lang="fr-BE"/>
        </a:p>
      </dgm:t>
    </dgm:pt>
    <dgm:pt modelId="{8523D4B9-8012-4764-94BF-BD5842A56C96}" type="sibTrans" cxnId="{784B526D-B5D9-4C7C-90D5-8D9E9817D868}">
      <dgm:prSet/>
      <dgm:spPr/>
      <dgm:t>
        <a:bodyPr/>
        <a:lstStyle/>
        <a:p>
          <a:endParaRPr lang="fr-BE"/>
        </a:p>
      </dgm:t>
    </dgm:pt>
    <dgm:pt modelId="{6CDD4B05-8246-4CD2-A648-9EF4228F9BFE}">
      <dgm:prSet phldrT="[Texte]"/>
      <dgm:spPr/>
      <dgm:t>
        <a:bodyPr/>
        <a:lstStyle/>
        <a:p>
          <a:r>
            <a:rPr lang="fr-FR" dirty="0"/>
            <a:t>A la demande du travailleur</a:t>
          </a:r>
          <a:endParaRPr lang="fr-BE" dirty="0"/>
        </a:p>
      </dgm:t>
    </dgm:pt>
    <dgm:pt modelId="{BEFC7E8F-BB4D-4249-AFEE-6386E7F1C34B}" type="parTrans" cxnId="{F15BF966-CEB8-476C-8C6F-557998D4A95B}">
      <dgm:prSet/>
      <dgm:spPr/>
      <dgm:t>
        <a:bodyPr/>
        <a:lstStyle/>
        <a:p>
          <a:endParaRPr lang="fr-BE"/>
        </a:p>
      </dgm:t>
    </dgm:pt>
    <dgm:pt modelId="{A659F6CF-CFBD-4D5D-A91B-7158EE70BB08}" type="sibTrans" cxnId="{F15BF966-CEB8-476C-8C6F-557998D4A95B}">
      <dgm:prSet/>
      <dgm:spPr/>
      <dgm:t>
        <a:bodyPr/>
        <a:lstStyle/>
        <a:p>
          <a:endParaRPr lang="fr-BE"/>
        </a:p>
      </dgm:t>
    </dgm:pt>
    <dgm:pt modelId="{E7891942-1552-4EA8-A942-45A1E12CB17E}">
      <dgm:prSet phldrT="[Texte]"/>
      <dgm:spPr/>
      <dgm:t>
        <a:bodyPr/>
        <a:lstStyle/>
        <a:p>
          <a:r>
            <a:rPr lang="fr-FR" dirty="0"/>
            <a:t>Médecin du travail </a:t>
          </a:r>
          <a:endParaRPr lang="fr-BE" dirty="0"/>
        </a:p>
      </dgm:t>
    </dgm:pt>
    <dgm:pt modelId="{A4A3A61B-8139-4A35-9D25-B688F3CB280A}" type="parTrans" cxnId="{92B8508A-122E-4023-AF7A-95FBDF87ABCF}">
      <dgm:prSet/>
      <dgm:spPr/>
      <dgm:t>
        <a:bodyPr/>
        <a:lstStyle/>
        <a:p>
          <a:endParaRPr lang="fr-BE"/>
        </a:p>
      </dgm:t>
    </dgm:pt>
    <dgm:pt modelId="{EF31CF4C-EEF7-4DB4-B9AE-EA6A1F3C2BEC}" type="sibTrans" cxnId="{92B8508A-122E-4023-AF7A-95FBDF87ABCF}">
      <dgm:prSet/>
      <dgm:spPr/>
      <dgm:t>
        <a:bodyPr/>
        <a:lstStyle/>
        <a:p>
          <a:endParaRPr lang="fr-BE"/>
        </a:p>
      </dgm:t>
    </dgm:pt>
    <dgm:pt modelId="{3592BE04-A043-4992-974A-B9384A7A2D1D}">
      <dgm:prSet phldrT="[Texte]"/>
      <dgm:spPr/>
      <dgm:t>
        <a:bodyPr/>
        <a:lstStyle/>
        <a:p>
          <a:r>
            <a:rPr lang="fr-FR" dirty="0"/>
            <a:t>Examiner les possibilités d’un travail adapté ou d’un autre travail</a:t>
          </a:r>
          <a:endParaRPr lang="fr-BE" dirty="0"/>
        </a:p>
      </dgm:t>
    </dgm:pt>
    <dgm:pt modelId="{A4C685AC-3E5D-428F-B3F5-217ED3297C40}" type="parTrans" cxnId="{5D13FF56-63CB-4EB8-8C5D-638CCAE24448}">
      <dgm:prSet/>
      <dgm:spPr/>
      <dgm:t>
        <a:bodyPr/>
        <a:lstStyle/>
        <a:p>
          <a:endParaRPr lang="fr-BE"/>
        </a:p>
      </dgm:t>
    </dgm:pt>
    <dgm:pt modelId="{4816C916-EE92-4A47-9F63-F1B60618F575}" type="sibTrans" cxnId="{5D13FF56-63CB-4EB8-8C5D-638CCAE24448}">
      <dgm:prSet/>
      <dgm:spPr/>
      <dgm:t>
        <a:bodyPr/>
        <a:lstStyle/>
        <a:p>
          <a:endParaRPr lang="fr-BE"/>
        </a:p>
      </dgm:t>
    </dgm:pt>
    <dgm:pt modelId="{963C4806-E8BF-4AB1-B296-A84D3877F566}">
      <dgm:prSet phldrT="[Texte]"/>
      <dgm:spPr/>
      <dgm:t>
        <a:bodyPr/>
        <a:lstStyle/>
        <a:p>
          <a:r>
            <a:rPr lang="fr-FR" dirty="0"/>
            <a:t>Si impossible, le trajet peut se conclure par un examen d’incapacité définitive au poste de travail (force majeur médicale)</a:t>
          </a:r>
          <a:endParaRPr lang="fr-BE" dirty="0"/>
        </a:p>
      </dgm:t>
    </dgm:pt>
    <dgm:pt modelId="{176DA082-F581-45BC-85A6-26E2C73037E2}" type="parTrans" cxnId="{F5CDF999-BFCE-42D7-A4C9-01FA98ECF45E}">
      <dgm:prSet/>
      <dgm:spPr/>
      <dgm:t>
        <a:bodyPr/>
        <a:lstStyle/>
        <a:p>
          <a:endParaRPr lang="fr-BE"/>
        </a:p>
      </dgm:t>
    </dgm:pt>
    <dgm:pt modelId="{A46BAFE3-8865-4FB7-BBC7-5B8719C0BA96}" type="sibTrans" cxnId="{F5CDF999-BFCE-42D7-A4C9-01FA98ECF45E}">
      <dgm:prSet/>
      <dgm:spPr/>
      <dgm:t>
        <a:bodyPr/>
        <a:lstStyle/>
        <a:p>
          <a:endParaRPr lang="fr-BE"/>
        </a:p>
      </dgm:t>
    </dgm:pt>
    <dgm:pt modelId="{848D48BB-B2C5-4E88-8AD4-1099A88D232F}" type="pres">
      <dgm:prSet presAssocID="{E5571832-0019-4C26-A213-31B870194120}" presName="theList" presStyleCnt="0">
        <dgm:presLayoutVars>
          <dgm:dir/>
          <dgm:animLvl val="lvl"/>
          <dgm:resizeHandles val="exact"/>
        </dgm:presLayoutVars>
      </dgm:prSet>
      <dgm:spPr/>
    </dgm:pt>
    <dgm:pt modelId="{8DA72A59-AC33-4F37-80E2-E6BF3D328FD6}" type="pres">
      <dgm:prSet presAssocID="{91F7A327-8EA7-4D8E-9EC6-C9184B11589C}" presName="compNode" presStyleCnt="0"/>
      <dgm:spPr/>
    </dgm:pt>
    <dgm:pt modelId="{364B51C4-995B-49AD-8F25-C88DBD888552}" type="pres">
      <dgm:prSet presAssocID="{91F7A327-8EA7-4D8E-9EC6-C9184B11589C}" presName="aNode" presStyleLbl="bgShp" presStyleIdx="0" presStyleCnt="3"/>
      <dgm:spPr/>
    </dgm:pt>
    <dgm:pt modelId="{DF75713F-59C1-436D-8CF6-DF67DFAF123C}" type="pres">
      <dgm:prSet presAssocID="{91F7A327-8EA7-4D8E-9EC6-C9184B11589C}" presName="textNode" presStyleLbl="bgShp" presStyleIdx="0" presStyleCnt="3"/>
      <dgm:spPr/>
    </dgm:pt>
    <dgm:pt modelId="{43649496-FD34-4861-8C2B-0721C2113D3F}" type="pres">
      <dgm:prSet presAssocID="{91F7A327-8EA7-4D8E-9EC6-C9184B11589C}" presName="compChildNode" presStyleCnt="0"/>
      <dgm:spPr/>
    </dgm:pt>
    <dgm:pt modelId="{37129B57-2A54-427B-B7DC-B1E4FD10F014}" type="pres">
      <dgm:prSet presAssocID="{91F7A327-8EA7-4D8E-9EC6-C9184B11589C}" presName="theInnerList" presStyleCnt="0"/>
      <dgm:spPr/>
    </dgm:pt>
    <dgm:pt modelId="{3A1C6C0B-88BB-4362-A366-C64A76462659}" type="pres">
      <dgm:prSet presAssocID="{375764AD-AF7B-4933-97E5-5A38B9956662}" presName="childNode" presStyleLbl="node1" presStyleIdx="0" presStyleCnt="6">
        <dgm:presLayoutVars>
          <dgm:bulletEnabled val="1"/>
        </dgm:presLayoutVars>
      </dgm:prSet>
      <dgm:spPr/>
    </dgm:pt>
    <dgm:pt modelId="{88B063C4-F0FA-410A-8812-0A850F4C5D78}" type="pres">
      <dgm:prSet presAssocID="{375764AD-AF7B-4933-97E5-5A38B9956662}" presName="aSpace2" presStyleCnt="0"/>
      <dgm:spPr/>
    </dgm:pt>
    <dgm:pt modelId="{0DBC1BA5-38B3-4998-AC4D-19B047990E75}" type="pres">
      <dgm:prSet presAssocID="{82AE3D8D-F184-4AA3-B7A9-FEBB230822C7}" presName="childNode" presStyleLbl="node1" presStyleIdx="1" presStyleCnt="6">
        <dgm:presLayoutVars>
          <dgm:bulletEnabled val="1"/>
        </dgm:presLayoutVars>
      </dgm:prSet>
      <dgm:spPr/>
    </dgm:pt>
    <dgm:pt modelId="{2C166DA3-F8BC-4A87-B68B-5A6BF3ADB377}" type="pres">
      <dgm:prSet presAssocID="{91F7A327-8EA7-4D8E-9EC6-C9184B11589C}" presName="aSpace" presStyleCnt="0"/>
      <dgm:spPr/>
    </dgm:pt>
    <dgm:pt modelId="{5F6A67B3-B841-4607-BC5A-683AAB571966}" type="pres">
      <dgm:prSet presAssocID="{D7BB2002-CBDF-442C-A34C-1BB9B44FDFA9}" presName="compNode" presStyleCnt="0"/>
      <dgm:spPr/>
    </dgm:pt>
    <dgm:pt modelId="{AB429D1D-4BB7-418C-9357-ACEDC32D01EB}" type="pres">
      <dgm:prSet presAssocID="{D7BB2002-CBDF-442C-A34C-1BB9B44FDFA9}" presName="aNode" presStyleLbl="bgShp" presStyleIdx="1" presStyleCnt="3"/>
      <dgm:spPr/>
    </dgm:pt>
    <dgm:pt modelId="{D99F6EE3-7329-45C5-B270-DF49DD18288C}" type="pres">
      <dgm:prSet presAssocID="{D7BB2002-CBDF-442C-A34C-1BB9B44FDFA9}" presName="textNode" presStyleLbl="bgShp" presStyleIdx="1" presStyleCnt="3"/>
      <dgm:spPr/>
    </dgm:pt>
    <dgm:pt modelId="{5E743AC9-4224-499D-BDB9-BD04BB10187C}" type="pres">
      <dgm:prSet presAssocID="{D7BB2002-CBDF-442C-A34C-1BB9B44FDFA9}" presName="compChildNode" presStyleCnt="0"/>
      <dgm:spPr/>
    </dgm:pt>
    <dgm:pt modelId="{7A772F17-1080-4360-86D6-BD4BEEFEA70A}" type="pres">
      <dgm:prSet presAssocID="{D7BB2002-CBDF-442C-A34C-1BB9B44FDFA9}" presName="theInnerList" presStyleCnt="0"/>
      <dgm:spPr/>
    </dgm:pt>
    <dgm:pt modelId="{83AC7EB5-4B71-453D-9D87-E533E63BD930}" type="pres">
      <dgm:prSet presAssocID="{D9197E30-DBF4-4E9D-83B2-810576118073}" presName="childNode" presStyleLbl="node1" presStyleIdx="2" presStyleCnt="6">
        <dgm:presLayoutVars>
          <dgm:bulletEnabled val="1"/>
        </dgm:presLayoutVars>
      </dgm:prSet>
      <dgm:spPr/>
    </dgm:pt>
    <dgm:pt modelId="{8A46F757-C7AA-4D61-B0C0-8795B88E2FC1}" type="pres">
      <dgm:prSet presAssocID="{D9197E30-DBF4-4E9D-83B2-810576118073}" presName="aSpace2" presStyleCnt="0"/>
      <dgm:spPr/>
    </dgm:pt>
    <dgm:pt modelId="{AC1BD4AA-204F-4EE7-A438-F9A0B6B1106D}" type="pres">
      <dgm:prSet presAssocID="{6CDD4B05-8246-4CD2-A648-9EF4228F9BFE}" presName="childNode" presStyleLbl="node1" presStyleIdx="3" presStyleCnt="6">
        <dgm:presLayoutVars>
          <dgm:bulletEnabled val="1"/>
        </dgm:presLayoutVars>
      </dgm:prSet>
      <dgm:spPr/>
    </dgm:pt>
    <dgm:pt modelId="{CC63407A-237D-46B6-B28F-ECD71FFB1A06}" type="pres">
      <dgm:prSet presAssocID="{D7BB2002-CBDF-442C-A34C-1BB9B44FDFA9}" presName="aSpace" presStyleCnt="0"/>
      <dgm:spPr/>
    </dgm:pt>
    <dgm:pt modelId="{D0B58EEC-379F-4EAA-B729-A1BA92CF79C2}" type="pres">
      <dgm:prSet presAssocID="{E7891942-1552-4EA8-A942-45A1E12CB17E}" presName="compNode" presStyleCnt="0"/>
      <dgm:spPr/>
    </dgm:pt>
    <dgm:pt modelId="{2B6FA459-D73E-484D-ACFD-E5B84D1DF731}" type="pres">
      <dgm:prSet presAssocID="{E7891942-1552-4EA8-A942-45A1E12CB17E}" presName="aNode" presStyleLbl="bgShp" presStyleIdx="2" presStyleCnt="3" custLinFactNeighborX="32" custLinFactNeighborY="-5930"/>
      <dgm:spPr/>
    </dgm:pt>
    <dgm:pt modelId="{F03F942D-E919-4780-9674-E04715E67A69}" type="pres">
      <dgm:prSet presAssocID="{E7891942-1552-4EA8-A942-45A1E12CB17E}" presName="textNode" presStyleLbl="bgShp" presStyleIdx="2" presStyleCnt="3"/>
      <dgm:spPr/>
    </dgm:pt>
    <dgm:pt modelId="{607E1CF7-EB02-4952-87FD-245850B7EF46}" type="pres">
      <dgm:prSet presAssocID="{E7891942-1552-4EA8-A942-45A1E12CB17E}" presName="compChildNode" presStyleCnt="0"/>
      <dgm:spPr/>
    </dgm:pt>
    <dgm:pt modelId="{F17CE21D-8E9B-42EC-BD80-C718A9F6C25E}" type="pres">
      <dgm:prSet presAssocID="{E7891942-1552-4EA8-A942-45A1E12CB17E}" presName="theInnerList" presStyleCnt="0"/>
      <dgm:spPr/>
    </dgm:pt>
    <dgm:pt modelId="{CB9ED8D9-E56E-4842-BFE6-4CA19F5744E1}" type="pres">
      <dgm:prSet presAssocID="{3592BE04-A043-4992-974A-B9384A7A2D1D}" presName="childNode" presStyleLbl="node1" presStyleIdx="4" presStyleCnt="6">
        <dgm:presLayoutVars>
          <dgm:bulletEnabled val="1"/>
        </dgm:presLayoutVars>
      </dgm:prSet>
      <dgm:spPr/>
    </dgm:pt>
    <dgm:pt modelId="{0A356E9A-94BB-4C50-9453-4D79EFE8BDAA}" type="pres">
      <dgm:prSet presAssocID="{3592BE04-A043-4992-974A-B9384A7A2D1D}" presName="aSpace2" presStyleCnt="0"/>
      <dgm:spPr/>
    </dgm:pt>
    <dgm:pt modelId="{4BAC6E3F-CA8D-4947-B13E-B1DD109F04EA}" type="pres">
      <dgm:prSet presAssocID="{963C4806-E8BF-4AB1-B296-A84D3877F566}" presName="childNode" presStyleLbl="node1" presStyleIdx="5" presStyleCnt="6">
        <dgm:presLayoutVars>
          <dgm:bulletEnabled val="1"/>
        </dgm:presLayoutVars>
      </dgm:prSet>
      <dgm:spPr/>
    </dgm:pt>
  </dgm:ptLst>
  <dgm:cxnLst>
    <dgm:cxn modelId="{545FBC02-E07F-4478-B1AA-A560559343C4}" type="presOf" srcId="{375764AD-AF7B-4933-97E5-5A38B9956662}" destId="{3A1C6C0B-88BB-4362-A366-C64A76462659}" srcOrd="0" destOrd="0" presId="urn:microsoft.com/office/officeart/2005/8/layout/lProcess2"/>
    <dgm:cxn modelId="{F4A4BB0E-32AC-49EA-86DD-05DC37C7CFD0}" srcId="{E5571832-0019-4C26-A213-31B870194120}" destId="{91F7A327-8EA7-4D8E-9EC6-C9184B11589C}" srcOrd="0" destOrd="0" parTransId="{72BD17D2-4CA1-4579-921C-514D2C47DA5A}" sibTransId="{FEA174C4-96B3-418B-A2EA-FD9E5B92B944}"/>
    <dgm:cxn modelId="{971DC723-583E-4F93-AD64-FAB96F59C990}" srcId="{91F7A327-8EA7-4D8E-9EC6-C9184B11589C}" destId="{82AE3D8D-F184-4AA3-B7A9-FEBB230822C7}" srcOrd="1" destOrd="0" parTransId="{A0219BFE-E2AE-4DA6-AD1F-576801BF2C29}" sibTransId="{4EF9C3B0-B729-4C4D-B65F-BDB805EF8EF5}"/>
    <dgm:cxn modelId="{DB37FA29-FB0C-4FC3-8B48-46DE4734EB3F}" type="presOf" srcId="{3592BE04-A043-4992-974A-B9384A7A2D1D}" destId="{CB9ED8D9-E56E-4842-BFE6-4CA19F5744E1}" srcOrd="0" destOrd="0" presId="urn:microsoft.com/office/officeart/2005/8/layout/lProcess2"/>
    <dgm:cxn modelId="{111F7B2A-881C-41D0-84D7-DD3CA0591F61}" type="presOf" srcId="{82AE3D8D-F184-4AA3-B7A9-FEBB230822C7}" destId="{0DBC1BA5-38B3-4998-AC4D-19B047990E75}" srcOrd="0" destOrd="0" presId="urn:microsoft.com/office/officeart/2005/8/layout/lProcess2"/>
    <dgm:cxn modelId="{88CDE640-0C24-409E-A386-7AB8AC56D200}" type="presOf" srcId="{963C4806-E8BF-4AB1-B296-A84D3877F566}" destId="{4BAC6E3F-CA8D-4947-B13E-B1DD109F04EA}" srcOrd="0" destOrd="0" presId="urn:microsoft.com/office/officeart/2005/8/layout/lProcess2"/>
    <dgm:cxn modelId="{C579CF43-AB57-4F26-B180-72EFE1DA6BA1}" srcId="{91F7A327-8EA7-4D8E-9EC6-C9184B11589C}" destId="{375764AD-AF7B-4933-97E5-5A38B9956662}" srcOrd="0" destOrd="0" parTransId="{EE756BF1-45C3-441B-83BF-324EDA707AA8}" sibTransId="{58A6D29E-D9DB-419F-8DC0-C32FE69B3AB9}"/>
    <dgm:cxn modelId="{D1FC2451-33CD-42D7-87F9-F2140A347EDA}" type="presOf" srcId="{D9197E30-DBF4-4E9D-83B2-810576118073}" destId="{83AC7EB5-4B71-453D-9D87-E533E63BD930}" srcOrd="0" destOrd="0" presId="urn:microsoft.com/office/officeart/2005/8/layout/lProcess2"/>
    <dgm:cxn modelId="{5D13FF56-63CB-4EB8-8C5D-638CCAE24448}" srcId="{E7891942-1552-4EA8-A942-45A1E12CB17E}" destId="{3592BE04-A043-4992-974A-B9384A7A2D1D}" srcOrd="0" destOrd="0" parTransId="{A4C685AC-3E5D-428F-B3F5-217ED3297C40}" sibTransId="{4816C916-EE92-4A47-9F63-F1B60618F575}"/>
    <dgm:cxn modelId="{F15BF966-CEB8-476C-8C6F-557998D4A95B}" srcId="{D7BB2002-CBDF-442C-A34C-1BB9B44FDFA9}" destId="{6CDD4B05-8246-4CD2-A648-9EF4228F9BFE}" srcOrd="1" destOrd="0" parTransId="{BEFC7E8F-BB4D-4249-AFEE-6386E7F1C34B}" sibTransId="{A659F6CF-CFBD-4D5D-A91B-7158EE70BB08}"/>
    <dgm:cxn modelId="{784B526D-B5D9-4C7C-90D5-8D9E9817D868}" srcId="{D7BB2002-CBDF-442C-A34C-1BB9B44FDFA9}" destId="{D9197E30-DBF4-4E9D-83B2-810576118073}" srcOrd="0" destOrd="0" parTransId="{AA8EF547-3C79-43EA-842F-B9901504A6EF}" sibTransId="{8523D4B9-8012-4764-94BF-BD5842A56C96}"/>
    <dgm:cxn modelId="{253EFF6E-DAA9-4E91-AA55-CFED293EBE32}" type="presOf" srcId="{D7BB2002-CBDF-442C-A34C-1BB9B44FDFA9}" destId="{D99F6EE3-7329-45C5-B270-DF49DD18288C}" srcOrd="1" destOrd="0" presId="urn:microsoft.com/office/officeart/2005/8/layout/lProcess2"/>
    <dgm:cxn modelId="{F7E60C6F-B0D8-4DFA-B62F-A8A06E08675C}" srcId="{E5571832-0019-4C26-A213-31B870194120}" destId="{D7BB2002-CBDF-442C-A34C-1BB9B44FDFA9}" srcOrd="1" destOrd="0" parTransId="{5D31A4E5-40A3-43CE-AE4C-8E97E8315128}" sibTransId="{AE39CFDB-EF0A-4519-A260-770FB0B34296}"/>
    <dgm:cxn modelId="{F352167F-4810-4BA5-9079-A58A4B154CF4}" type="presOf" srcId="{E7891942-1552-4EA8-A942-45A1E12CB17E}" destId="{2B6FA459-D73E-484D-ACFD-E5B84D1DF731}" srcOrd="0" destOrd="0" presId="urn:microsoft.com/office/officeart/2005/8/layout/lProcess2"/>
    <dgm:cxn modelId="{92B8508A-122E-4023-AF7A-95FBDF87ABCF}" srcId="{E5571832-0019-4C26-A213-31B870194120}" destId="{E7891942-1552-4EA8-A942-45A1E12CB17E}" srcOrd="2" destOrd="0" parTransId="{A4A3A61B-8139-4A35-9D25-B688F3CB280A}" sibTransId="{EF31CF4C-EEF7-4DB4-B9AE-EA6A1F3C2BEC}"/>
    <dgm:cxn modelId="{F5CDF999-BFCE-42D7-A4C9-01FA98ECF45E}" srcId="{E7891942-1552-4EA8-A942-45A1E12CB17E}" destId="{963C4806-E8BF-4AB1-B296-A84D3877F566}" srcOrd="1" destOrd="0" parTransId="{176DA082-F581-45BC-85A6-26E2C73037E2}" sibTransId="{A46BAFE3-8865-4FB7-BBC7-5B8719C0BA96}"/>
    <dgm:cxn modelId="{B607D09E-03A3-4489-B1A3-B0437C34A5AB}" type="presOf" srcId="{91F7A327-8EA7-4D8E-9EC6-C9184B11589C}" destId="{364B51C4-995B-49AD-8F25-C88DBD888552}" srcOrd="0" destOrd="0" presId="urn:microsoft.com/office/officeart/2005/8/layout/lProcess2"/>
    <dgm:cxn modelId="{AB3A8A9F-26FE-475B-855D-3B5F8C345642}" type="presOf" srcId="{91F7A327-8EA7-4D8E-9EC6-C9184B11589C}" destId="{DF75713F-59C1-436D-8CF6-DF67DFAF123C}" srcOrd="1" destOrd="0" presId="urn:microsoft.com/office/officeart/2005/8/layout/lProcess2"/>
    <dgm:cxn modelId="{319F52A3-0DD4-4BA9-B1DA-5D1957CEC000}" type="presOf" srcId="{D7BB2002-CBDF-442C-A34C-1BB9B44FDFA9}" destId="{AB429D1D-4BB7-418C-9357-ACEDC32D01EB}" srcOrd="0" destOrd="0" presId="urn:microsoft.com/office/officeart/2005/8/layout/lProcess2"/>
    <dgm:cxn modelId="{A06823BC-E76B-4451-9069-AD729DC73A82}" type="presOf" srcId="{E5571832-0019-4C26-A213-31B870194120}" destId="{848D48BB-B2C5-4E88-8AD4-1099A88D232F}" srcOrd="0" destOrd="0" presId="urn:microsoft.com/office/officeart/2005/8/layout/lProcess2"/>
    <dgm:cxn modelId="{3E2F6AE9-A38E-4F31-B29E-0A4CCEFEEE0E}" type="presOf" srcId="{6CDD4B05-8246-4CD2-A648-9EF4228F9BFE}" destId="{AC1BD4AA-204F-4EE7-A438-F9A0B6B1106D}" srcOrd="0" destOrd="0" presId="urn:microsoft.com/office/officeart/2005/8/layout/lProcess2"/>
    <dgm:cxn modelId="{9348BDEA-2DD3-4427-A2FC-E049A7C31EA5}" type="presOf" srcId="{E7891942-1552-4EA8-A942-45A1E12CB17E}" destId="{F03F942D-E919-4780-9674-E04715E67A69}" srcOrd="1" destOrd="0" presId="urn:microsoft.com/office/officeart/2005/8/layout/lProcess2"/>
    <dgm:cxn modelId="{E47100B2-E6ED-46F2-8241-A6AD1E0FC06C}" type="presParOf" srcId="{848D48BB-B2C5-4E88-8AD4-1099A88D232F}" destId="{8DA72A59-AC33-4F37-80E2-E6BF3D328FD6}" srcOrd="0" destOrd="0" presId="urn:microsoft.com/office/officeart/2005/8/layout/lProcess2"/>
    <dgm:cxn modelId="{2B613F1E-9A13-4AEA-9791-2832910250DB}" type="presParOf" srcId="{8DA72A59-AC33-4F37-80E2-E6BF3D328FD6}" destId="{364B51C4-995B-49AD-8F25-C88DBD888552}" srcOrd="0" destOrd="0" presId="urn:microsoft.com/office/officeart/2005/8/layout/lProcess2"/>
    <dgm:cxn modelId="{2C7265E5-50C7-43F3-8B32-00FEC21E8E53}" type="presParOf" srcId="{8DA72A59-AC33-4F37-80E2-E6BF3D328FD6}" destId="{DF75713F-59C1-436D-8CF6-DF67DFAF123C}" srcOrd="1" destOrd="0" presId="urn:microsoft.com/office/officeart/2005/8/layout/lProcess2"/>
    <dgm:cxn modelId="{694524FD-74D1-441F-975B-ED6F5017F732}" type="presParOf" srcId="{8DA72A59-AC33-4F37-80E2-E6BF3D328FD6}" destId="{43649496-FD34-4861-8C2B-0721C2113D3F}" srcOrd="2" destOrd="0" presId="urn:microsoft.com/office/officeart/2005/8/layout/lProcess2"/>
    <dgm:cxn modelId="{9E9B5E4B-1408-4D68-B4C3-169EDC462685}" type="presParOf" srcId="{43649496-FD34-4861-8C2B-0721C2113D3F}" destId="{37129B57-2A54-427B-B7DC-B1E4FD10F014}" srcOrd="0" destOrd="0" presId="urn:microsoft.com/office/officeart/2005/8/layout/lProcess2"/>
    <dgm:cxn modelId="{9AE3E26E-3D5A-427D-AE49-DE14EE0E5642}" type="presParOf" srcId="{37129B57-2A54-427B-B7DC-B1E4FD10F014}" destId="{3A1C6C0B-88BB-4362-A366-C64A76462659}" srcOrd="0" destOrd="0" presId="urn:microsoft.com/office/officeart/2005/8/layout/lProcess2"/>
    <dgm:cxn modelId="{E0154DA6-569A-4561-B2EB-3A0A0A1AD6D1}" type="presParOf" srcId="{37129B57-2A54-427B-B7DC-B1E4FD10F014}" destId="{88B063C4-F0FA-410A-8812-0A850F4C5D78}" srcOrd="1" destOrd="0" presId="urn:microsoft.com/office/officeart/2005/8/layout/lProcess2"/>
    <dgm:cxn modelId="{D7316703-C8FC-4F6B-A2EC-9C5FF49DB043}" type="presParOf" srcId="{37129B57-2A54-427B-B7DC-B1E4FD10F014}" destId="{0DBC1BA5-38B3-4998-AC4D-19B047990E75}" srcOrd="2" destOrd="0" presId="urn:microsoft.com/office/officeart/2005/8/layout/lProcess2"/>
    <dgm:cxn modelId="{4F4554D7-4FB0-4C74-93DF-B7FB6A103DF6}" type="presParOf" srcId="{848D48BB-B2C5-4E88-8AD4-1099A88D232F}" destId="{2C166DA3-F8BC-4A87-B68B-5A6BF3ADB377}" srcOrd="1" destOrd="0" presId="urn:microsoft.com/office/officeart/2005/8/layout/lProcess2"/>
    <dgm:cxn modelId="{2AF41734-E22B-48FB-8A62-D77F1D48B003}" type="presParOf" srcId="{848D48BB-B2C5-4E88-8AD4-1099A88D232F}" destId="{5F6A67B3-B841-4607-BC5A-683AAB571966}" srcOrd="2" destOrd="0" presId="urn:microsoft.com/office/officeart/2005/8/layout/lProcess2"/>
    <dgm:cxn modelId="{2CEB08A6-79B1-4BB1-B233-AAFCAC0489FF}" type="presParOf" srcId="{5F6A67B3-B841-4607-BC5A-683AAB571966}" destId="{AB429D1D-4BB7-418C-9357-ACEDC32D01EB}" srcOrd="0" destOrd="0" presId="urn:microsoft.com/office/officeart/2005/8/layout/lProcess2"/>
    <dgm:cxn modelId="{5B20A586-7030-4BF4-AD24-75E062B672C7}" type="presParOf" srcId="{5F6A67B3-B841-4607-BC5A-683AAB571966}" destId="{D99F6EE3-7329-45C5-B270-DF49DD18288C}" srcOrd="1" destOrd="0" presId="urn:microsoft.com/office/officeart/2005/8/layout/lProcess2"/>
    <dgm:cxn modelId="{CBBA60E5-054B-4F0B-B433-720C08590701}" type="presParOf" srcId="{5F6A67B3-B841-4607-BC5A-683AAB571966}" destId="{5E743AC9-4224-499D-BDB9-BD04BB10187C}" srcOrd="2" destOrd="0" presId="urn:microsoft.com/office/officeart/2005/8/layout/lProcess2"/>
    <dgm:cxn modelId="{59F1AE9D-818E-47FF-BDB6-EC6E3E28D8AE}" type="presParOf" srcId="{5E743AC9-4224-499D-BDB9-BD04BB10187C}" destId="{7A772F17-1080-4360-86D6-BD4BEEFEA70A}" srcOrd="0" destOrd="0" presId="urn:microsoft.com/office/officeart/2005/8/layout/lProcess2"/>
    <dgm:cxn modelId="{D0C0D46D-0245-4B0C-AFC7-F9A1913E15F3}" type="presParOf" srcId="{7A772F17-1080-4360-86D6-BD4BEEFEA70A}" destId="{83AC7EB5-4B71-453D-9D87-E533E63BD930}" srcOrd="0" destOrd="0" presId="urn:microsoft.com/office/officeart/2005/8/layout/lProcess2"/>
    <dgm:cxn modelId="{0A8E812A-5FA8-472E-8095-327EA39B20BC}" type="presParOf" srcId="{7A772F17-1080-4360-86D6-BD4BEEFEA70A}" destId="{8A46F757-C7AA-4D61-B0C0-8795B88E2FC1}" srcOrd="1" destOrd="0" presId="urn:microsoft.com/office/officeart/2005/8/layout/lProcess2"/>
    <dgm:cxn modelId="{3C12C440-BF0B-4A3E-ACAA-25E35165FF83}" type="presParOf" srcId="{7A772F17-1080-4360-86D6-BD4BEEFEA70A}" destId="{AC1BD4AA-204F-4EE7-A438-F9A0B6B1106D}" srcOrd="2" destOrd="0" presId="urn:microsoft.com/office/officeart/2005/8/layout/lProcess2"/>
    <dgm:cxn modelId="{44D5077E-6BB4-4EE0-A99E-1331C4D16FF5}" type="presParOf" srcId="{848D48BB-B2C5-4E88-8AD4-1099A88D232F}" destId="{CC63407A-237D-46B6-B28F-ECD71FFB1A06}" srcOrd="3" destOrd="0" presId="urn:microsoft.com/office/officeart/2005/8/layout/lProcess2"/>
    <dgm:cxn modelId="{65CFB6DE-B3AA-4C73-A94A-4E172B9F85ED}" type="presParOf" srcId="{848D48BB-B2C5-4E88-8AD4-1099A88D232F}" destId="{D0B58EEC-379F-4EAA-B729-A1BA92CF79C2}" srcOrd="4" destOrd="0" presId="urn:microsoft.com/office/officeart/2005/8/layout/lProcess2"/>
    <dgm:cxn modelId="{5FF83DB6-C26F-4F30-B508-500D5A8C2823}" type="presParOf" srcId="{D0B58EEC-379F-4EAA-B729-A1BA92CF79C2}" destId="{2B6FA459-D73E-484D-ACFD-E5B84D1DF731}" srcOrd="0" destOrd="0" presId="urn:microsoft.com/office/officeart/2005/8/layout/lProcess2"/>
    <dgm:cxn modelId="{E532ED7F-47FD-4BAB-870A-D2A0A4618FB2}" type="presParOf" srcId="{D0B58EEC-379F-4EAA-B729-A1BA92CF79C2}" destId="{F03F942D-E919-4780-9674-E04715E67A69}" srcOrd="1" destOrd="0" presId="urn:microsoft.com/office/officeart/2005/8/layout/lProcess2"/>
    <dgm:cxn modelId="{168074FF-FC3E-4889-A601-FF3A6BB52DEF}" type="presParOf" srcId="{D0B58EEC-379F-4EAA-B729-A1BA92CF79C2}" destId="{607E1CF7-EB02-4952-87FD-245850B7EF46}" srcOrd="2" destOrd="0" presId="urn:microsoft.com/office/officeart/2005/8/layout/lProcess2"/>
    <dgm:cxn modelId="{2973EB26-90FD-41DC-A97B-E53BAAAC7F1F}" type="presParOf" srcId="{607E1CF7-EB02-4952-87FD-245850B7EF46}" destId="{F17CE21D-8E9B-42EC-BD80-C718A9F6C25E}" srcOrd="0" destOrd="0" presId="urn:microsoft.com/office/officeart/2005/8/layout/lProcess2"/>
    <dgm:cxn modelId="{A5FD80FE-7FF1-485D-87FD-655D4A6FB877}" type="presParOf" srcId="{F17CE21D-8E9B-42EC-BD80-C718A9F6C25E}" destId="{CB9ED8D9-E56E-4842-BFE6-4CA19F5744E1}" srcOrd="0" destOrd="0" presId="urn:microsoft.com/office/officeart/2005/8/layout/lProcess2"/>
    <dgm:cxn modelId="{9CFA8453-A58B-4CF5-AA4B-0FDAEB405E08}" type="presParOf" srcId="{F17CE21D-8E9B-42EC-BD80-C718A9F6C25E}" destId="{0A356E9A-94BB-4C50-9453-4D79EFE8BDAA}" srcOrd="1" destOrd="0" presId="urn:microsoft.com/office/officeart/2005/8/layout/lProcess2"/>
    <dgm:cxn modelId="{40D68D18-F664-4C2B-849B-DA777F4C7DF1}" type="presParOf" srcId="{F17CE21D-8E9B-42EC-BD80-C718A9F6C25E}" destId="{4BAC6E3F-CA8D-4947-B13E-B1DD109F04EA}"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29D394-DC68-4A89-9E42-CD97499D247F}"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fr-BE"/>
        </a:p>
      </dgm:t>
    </dgm:pt>
    <dgm:pt modelId="{78F3457D-E5C2-4D35-92AE-ABD6F268A7A5}">
      <dgm:prSet phldrT="[Texte]"/>
      <dgm:spPr/>
      <dgm:t>
        <a:bodyPr/>
        <a:lstStyle/>
        <a:p>
          <a:r>
            <a:rPr lang="fr-FR" dirty="0"/>
            <a:t>Pour qui ? </a:t>
          </a:r>
          <a:endParaRPr lang="fr-BE" dirty="0"/>
        </a:p>
      </dgm:t>
    </dgm:pt>
    <dgm:pt modelId="{DED5E6DE-D173-4591-B737-6AAD9D850AFC}" type="parTrans" cxnId="{834847C2-A798-4AE8-A860-80CEFD440675}">
      <dgm:prSet/>
      <dgm:spPr/>
      <dgm:t>
        <a:bodyPr/>
        <a:lstStyle/>
        <a:p>
          <a:endParaRPr lang="fr-BE"/>
        </a:p>
      </dgm:t>
    </dgm:pt>
    <dgm:pt modelId="{9C19CDA4-EEC4-4E93-BC7E-13DDFC875E66}" type="sibTrans" cxnId="{834847C2-A798-4AE8-A860-80CEFD440675}">
      <dgm:prSet/>
      <dgm:spPr/>
      <dgm:t>
        <a:bodyPr/>
        <a:lstStyle/>
        <a:p>
          <a:endParaRPr lang="fr-BE"/>
        </a:p>
      </dgm:t>
    </dgm:pt>
    <dgm:pt modelId="{80E17E3D-0FBA-465D-AAB5-F78A2162D248}">
      <dgm:prSet phldrT="[Texte]" custT="1"/>
      <dgm:spPr/>
      <dgm:t>
        <a:bodyPr/>
        <a:lstStyle/>
        <a:p>
          <a:r>
            <a:rPr lang="fr-FR" sz="2800" b="1" kern="1200" dirty="0">
              <a:solidFill>
                <a:schemeClr val="tx1"/>
              </a:solidFill>
            </a:rPr>
            <a:t>Médecin Généraliste </a:t>
          </a:r>
          <a:r>
            <a:rPr lang="fr-FR" sz="2300" kern="1200" dirty="0">
              <a:solidFill>
                <a:prstClr val="white"/>
              </a:solidFill>
              <a:latin typeface="Trebuchet MS" panose="020B0603020202020204"/>
              <a:ea typeface="+mn-ea"/>
              <a:cs typeface="+mn-cs"/>
            </a:rPr>
            <a:t>et</a:t>
          </a:r>
          <a:r>
            <a:rPr lang="fr-FR" sz="2800" kern="1200" dirty="0"/>
            <a:t> </a:t>
          </a:r>
          <a:r>
            <a:rPr lang="fr-FR" sz="2300" kern="1200" dirty="0">
              <a:solidFill>
                <a:prstClr val="white"/>
              </a:solidFill>
              <a:latin typeface="Trebuchet MS" panose="020B0603020202020204"/>
              <a:ea typeface="+mn-ea"/>
              <a:cs typeface="+mn-cs"/>
            </a:rPr>
            <a:t>ses collaborateurs</a:t>
          </a:r>
        </a:p>
        <a:p>
          <a:endParaRPr lang="fr-FR" sz="3600" b="1" kern="1200" dirty="0">
            <a:solidFill>
              <a:schemeClr val="tx1"/>
            </a:solidFill>
          </a:endParaRPr>
        </a:p>
        <a:p>
          <a:endParaRPr lang="fr-FR" sz="3600" b="1" kern="1200" dirty="0">
            <a:solidFill>
              <a:schemeClr val="tx1"/>
            </a:solidFill>
          </a:endParaRPr>
        </a:p>
        <a:p>
          <a:r>
            <a:rPr lang="fr-FR" sz="3600" b="1" kern="1200" dirty="0">
              <a:solidFill>
                <a:schemeClr val="tx1"/>
              </a:solidFill>
            </a:rPr>
            <a:t> </a:t>
          </a:r>
          <a:endParaRPr lang="fr-BE" sz="3600" kern="1200" dirty="0">
            <a:solidFill>
              <a:schemeClr val="tx1"/>
            </a:solidFill>
          </a:endParaRPr>
        </a:p>
      </dgm:t>
    </dgm:pt>
    <dgm:pt modelId="{E051305E-5ECE-4E90-80EF-21D5F5F35AF7}" type="parTrans" cxnId="{35F12F9A-D224-46A3-9432-45117789F130}">
      <dgm:prSet/>
      <dgm:spPr/>
      <dgm:t>
        <a:bodyPr/>
        <a:lstStyle/>
        <a:p>
          <a:endParaRPr lang="fr-BE"/>
        </a:p>
      </dgm:t>
    </dgm:pt>
    <dgm:pt modelId="{0EC6F277-BC21-470F-BFAE-F0E69953B618}" type="sibTrans" cxnId="{35F12F9A-D224-46A3-9432-45117789F130}">
      <dgm:prSet/>
      <dgm:spPr/>
      <dgm:t>
        <a:bodyPr/>
        <a:lstStyle/>
        <a:p>
          <a:endParaRPr lang="fr-BE"/>
        </a:p>
      </dgm:t>
    </dgm:pt>
    <dgm:pt modelId="{E1C6BFFE-0D5B-4764-9B33-69AE48260B79}">
      <dgm:prSet phldrT="[Texte]" custT="1"/>
      <dgm:spPr/>
      <dgm:t>
        <a:bodyPr/>
        <a:lstStyle/>
        <a:p>
          <a:r>
            <a:rPr lang="fr-FR" sz="2800" b="1" dirty="0">
              <a:solidFill>
                <a:schemeClr val="tx1"/>
              </a:solidFill>
            </a:rPr>
            <a:t>Médecin Conseil </a:t>
          </a:r>
          <a:r>
            <a:rPr lang="fr-FR" sz="2800" dirty="0">
              <a:solidFill>
                <a:schemeClr val="tx1"/>
              </a:solidFill>
            </a:rPr>
            <a:t> </a:t>
          </a:r>
        </a:p>
        <a:p>
          <a:r>
            <a:rPr lang="fr-FR" sz="2300" dirty="0"/>
            <a:t>Membres des Organismes Assureurs</a:t>
          </a:r>
        </a:p>
        <a:p>
          <a:r>
            <a:rPr lang="fr-FR" sz="2300" dirty="0"/>
            <a:t>Coordinateur Retour au travail</a:t>
          </a:r>
        </a:p>
        <a:p>
          <a:r>
            <a:rPr lang="fr-FR" sz="2300" dirty="0"/>
            <a:t>Membres des équipes multidisciplinaires</a:t>
          </a:r>
        </a:p>
        <a:p>
          <a:r>
            <a:rPr lang="fr-FR" sz="2300" dirty="0"/>
            <a:t>Personnel administratif</a:t>
          </a:r>
          <a:endParaRPr lang="fr-BE" sz="2300" dirty="0"/>
        </a:p>
      </dgm:t>
    </dgm:pt>
    <dgm:pt modelId="{9AB3B269-52A6-4882-AC71-AEE718649C7A}" type="parTrans" cxnId="{D825A905-6A57-41ED-8B4A-4AFC697B1B6D}">
      <dgm:prSet/>
      <dgm:spPr/>
      <dgm:t>
        <a:bodyPr/>
        <a:lstStyle/>
        <a:p>
          <a:endParaRPr lang="fr-BE"/>
        </a:p>
      </dgm:t>
    </dgm:pt>
    <dgm:pt modelId="{751CD8CC-999D-445E-BE21-8FCC674267EC}" type="sibTrans" cxnId="{D825A905-6A57-41ED-8B4A-4AFC697B1B6D}">
      <dgm:prSet/>
      <dgm:spPr/>
      <dgm:t>
        <a:bodyPr/>
        <a:lstStyle/>
        <a:p>
          <a:endParaRPr lang="fr-BE"/>
        </a:p>
      </dgm:t>
    </dgm:pt>
    <dgm:pt modelId="{E61E4F68-6A8E-4612-9110-AAC1AEE9D7E7}">
      <dgm:prSet phldrT="[Texte]" custT="1"/>
      <dgm:spPr/>
      <dgm:t>
        <a:bodyPr/>
        <a:lstStyle/>
        <a:p>
          <a:pPr algn="ctr"/>
          <a:r>
            <a:rPr lang="fr-FR" sz="2800" b="1" dirty="0">
              <a:solidFill>
                <a:schemeClr val="tx1"/>
              </a:solidFill>
            </a:rPr>
            <a:t>Médecin du travail</a:t>
          </a:r>
          <a:endParaRPr lang="fr-BE" sz="2800" dirty="0">
            <a:solidFill>
              <a:schemeClr val="tx1"/>
            </a:solidFill>
          </a:endParaRPr>
        </a:p>
      </dgm:t>
    </dgm:pt>
    <dgm:pt modelId="{0665E409-6954-4CFD-BB58-85636D5D29E6}" type="parTrans" cxnId="{DB12FE9F-A0A5-4DB9-A098-6F5FC094F284}">
      <dgm:prSet/>
      <dgm:spPr/>
      <dgm:t>
        <a:bodyPr/>
        <a:lstStyle/>
        <a:p>
          <a:endParaRPr lang="fr-BE"/>
        </a:p>
      </dgm:t>
    </dgm:pt>
    <dgm:pt modelId="{32324EA1-0A5F-42C8-A63D-344904095CFE}" type="sibTrans" cxnId="{DB12FE9F-A0A5-4DB9-A098-6F5FC094F284}">
      <dgm:prSet/>
      <dgm:spPr/>
      <dgm:t>
        <a:bodyPr/>
        <a:lstStyle/>
        <a:p>
          <a:endParaRPr lang="fr-BE"/>
        </a:p>
      </dgm:t>
    </dgm:pt>
    <dgm:pt modelId="{FAE4EEA6-F7B9-4C5C-B8F5-938054927A1A}">
      <dgm:prSet custT="1"/>
      <dgm:spPr/>
      <dgm:t>
        <a:bodyPr/>
        <a:lstStyle/>
        <a:p>
          <a:pPr algn="l"/>
          <a:r>
            <a:rPr lang="fr-FR" sz="2400" dirty="0">
              <a:solidFill>
                <a:schemeClr val="accent5"/>
              </a:solidFill>
            </a:rPr>
            <a:t>Personnel infirmier</a:t>
          </a:r>
        </a:p>
      </dgm:t>
    </dgm:pt>
    <dgm:pt modelId="{C1FCDFA3-156C-4C8B-983A-33A5BE6D6D49}" type="parTrans" cxnId="{F721FD36-BA55-4F00-9573-A0C9FC71A1FB}">
      <dgm:prSet/>
      <dgm:spPr/>
      <dgm:t>
        <a:bodyPr/>
        <a:lstStyle/>
        <a:p>
          <a:endParaRPr lang="fr-BE"/>
        </a:p>
      </dgm:t>
    </dgm:pt>
    <dgm:pt modelId="{981CC46A-04F3-401D-A506-49ECFEB3C4A0}" type="sibTrans" cxnId="{F721FD36-BA55-4F00-9573-A0C9FC71A1FB}">
      <dgm:prSet/>
      <dgm:spPr/>
      <dgm:t>
        <a:bodyPr/>
        <a:lstStyle/>
        <a:p>
          <a:endParaRPr lang="fr-BE"/>
        </a:p>
      </dgm:t>
    </dgm:pt>
    <dgm:pt modelId="{56C3AD08-5A9C-4925-A8AE-6F633F75C2C4}">
      <dgm:prSet custT="1"/>
      <dgm:spPr/>
      <dgm:t>
        <a:bodyPr/>
        <a:lstStyle/>
        <a:p>
          <a:pPr algn="l"/>
          <a:r>
            <a:rPr lang="fr-FR" sz="2400" dirty="0"/>
            <a:t>Membres des Services externes de prévention et de protection au travail</a:t>
          </a:r>
        </a:p>
      </dgm:t>
    </dgm:pt>
    <dgm:pt modelId="{D2ACEEF7-49B6-4CD9-A421-1FFDCBEF7C72}" type="parTrans" cxnId="{4F09A550-D3A9-41F0-B66A-FE0A575129AF}">
      <dgm:prSet/>
      <dgm:spPr/>
      <dgm:t>
        <a:bodyPr/>
        <a:lstStyle/>
        <a:p>
          <a:endParaRPr lang="fr-BE"/>
        </a:p>
      </dgm:t>
    </dgm:pt>
    <dgm:pt modelId="{07CB59B2-4333-41A8-A659-229551719F1F}" type="sibTrans" cxnId="{4F09A550-D3A9-41F0-B66A-FE0A575129AF}">
      <dgm:prSet/>
      <dgm:spPr/>
      <dgm:t>
        <a:bodyPr/>
        <a:lstStyle/>
        <a:p>
          <a:endParaRPr lang="fr-BE"/>
        </a:p>
      </dgm:t>
    </dgm:pt>
    <dgm:pt modelId="{74DD5FD9-45F3-4416-8331-444B5B183EB2}" type="pres">
      <dgm:prSet presAssocID="{0429D394-DC68-4A89-9E42-CD97499D247F}" presName="composite" presStyleCnt="0">
        <dgm:presLayoutVars>
          <dgm:chMax val="1"/>
          <dgm:dir/>
          <dgm:resizeHandles val="exact"/>
        </dgm:presLayoutVars>
      </dgm:prSet>
      <dgm:spPr/>
    </dgm:pt>
    <dgm:pt modelId="{563D33D6-3438-4BB2-A014-80AFE1454900}" type="pres">
      <dgm:prSet presAssocID="{78F3457D-E5C2-4D35-92AE-ABD6F268A7A5}" presName="roof" presStyleLbl="dkBgShp" presStyleIdx="0" presStyleCnt="2"/>
      <dgm:spPr/>
    </dgm:pt>
    <dgm:pt modelId="{2A3A8238-46D8-4D37-938D-341AB916481B}" type="pres">
      <dgm:prSet presAssocID="{78F3457D-E5C2-4D35-92AE-ABD6F268A7A5}" presName="pillars" presStyleCnt="0"/>
      <dgm:spPr/>
    </dgm:pt>
    <dgm:pt modelId="{7F37661D-7EA3-4E32-9168-035F69D4BABB}" type="pres">
      <dgm:prSet presAssocID="{78F3457D-E5C2-4D35-92AE-ABD6F268A7A5}" presName="pillar1" presStyleLbl="node1" presStyleIdx="0" presStyleCnt="3">
        <dgm:presLayoutVars>
          <dgm:bulletEnabled val="1"/>
        </dgm:presLayoutVars>
      </dgm:prSet>
      <dgm:spPr/>
    </dgm:pt>
    <dgm:pt modelId="{365CF01E-C772-4DAB-AB39-91928D8346E9}" type="pres">
      <dgm:prSet presAssocID="{E1C6BFFE-0D5B-4764-9B33-69AE48260B79}" presName="pillarX" presStyleLbl="node1" presStyleIdx="1" presStyleCnt="3">
        <dgm:presLayoutVars>
          <dgm:bulletEnabled val="1"/>
        </dgm:presLayoutVars>
      </dgm:prSet>
      <dgm:spPr/>
    </dgm:pt>
    <dgm:pt modelId="{8CCE336E-5AF2-45BF-8014-61B0FA9B865A}" type="pres">
      <dgm:prSet presAssocID="{E61E4F68-6A8E-4612-9110-AAC1AEE9D7E7}" presName="pillarX" presStyleLbl="node1" presStyleIdx="2" presStyleCnt="3">
        <dgm:presLayoutVars>
          <dgm:bulletEnabled val="1"/>
        </dgm:presLayoutVars>
      </dgm:prSet>
      <dgm:spPr/>
    </dgm:pt>
    <dgm:pt modelId="{6A7F0FEE-C00A-43F3-AE19-30967B92CCC8}" type="pres">
      <dgm:prSet presAssocID="{78F3457D-E5C2-4D35-92AE-ABD6F268A7A5}" presName="base" presStyleLbl="dkBgShp" presStyleIdx="1" presStyleCnt="2"/>
      <dgm:spPr/>
    </dgm:pt>
  </dgm:ptLst>
  <dgm:cxnLst>
    <dgm:cxn modelId="{D825A905-6A57-41ED-8B4A-4AFC697B1B6D}" srcId="{78F3457D-E5C2-4D35-92AE-ABD6F268A7A5}" destId="{E1C6BFFE-0D5B-4764-9B33-69AE48260B79}" srcOrd="1" destOrd="0" parTransId="{9AB3B269-52A6-4882-AC71-AEE718649C7A}" sibTransId="{751CD8CC-999D-445E-BE21-8FCC674267EC}"/>
    <dgm:cxn modelId="{1DB6D528-B5CA-4624-8DEB-C12BE96646FC}" type="presOf" srcId="{FAE4EEA6-F7B9-4C5C-B8F5-938054927A1A}" destId="{8CCE336E-5AF2-45BF-8014-61B0FA9B865A}" srcOrd="0" destOrd="1" presId="urn:microsoft.com/office/officeart/2005/8/layout/hList3"/>
    <dgm:cxn modelId="{F721FD36-BA55-4F00-9573-A0C9FC71A1FB}" srcId="{E61E4F68-6A8E-4612-9110-AAC1AEE9D7E7}" destId="{FAE4EEA6-F7B9-4C5C-B8F5-938054927A1A}" srcOrd="0" destOrd="0" parTransId="{C1FCDFA3-156C-4C8B-983A-33A5BE6D6D49}" sibTransId="{981CC46A-04F3-401D-A506-49ECFEB3C4A0}"/>
    <dgm:cxn modelId="{4F09A550-D3A9-41F0-B66A-FE0A575129AF}" srcId="{E61E4F68-6A8E-4612-9110-AAC1AEE9D7E7}" destId="{56C3AD08-5A9C-4925-A8AE-6F633F75C2C4}" srcOrd="1" destOrd="0" parTransId="{D2ACEEF7-49B6-4CD9-A421-1FFDCBEF7C72}" sibTransId="{07CB59B2-4333-41A8-A659-229551719F1F}"/>
    <dgm:cxn modelId="{0D30BE81-36D4-418D-9FEF-6233E71DF106}" type="presOf" srcId="{E1C6BFFE-0D5B-4764-9B33-69AE48260B79}" destId="{365CF01E-C772-4DAB-AB39-91928D8346E9}" srcOrd="0" destOrd="0" presId="urn:microsoft.com/office/officeart/2005/8/layout/hList3"/>
    <dgm:cxn modelId="{EC5D2A82-5348-4EAD-A78E-0CBE84068626}" type="presOf" srcId="{0429D394-DC68-4A89-9E42-CD97499D247F}" destId="{74DD5FD9-45F3-4416-8331-444B5B183EB2}" srcOrd="0" destOrd="0" presId="urn:microsoft.com/office/officeart/2005/8/layout/hList3"/>
    <dgm:cxn modelId="{35F12F9A-D224-46A3-9432-45117789F130}" srcId="{78F3457D-E5C2-4D35-92AE-ABD6F268A7A5}" destId="{80E17E3D-0FBA-465D-AAB5-F78A2162D248}" srcOrd="0" destOrd="0" parTransId="{E051305E-5ECE-4E90-80EF-21D5F5F35AF7}" sibTransId="{0EC6F277-BC21-470F-BFAE-F0E69953B618}"/>
    <dgm:cxn modelId="{DB12FE9F-A0A5-4DB9-A098-6F5FC094F284}" srcId="{78F3457D-E5C2-4D35-92AE-ABD6F268A7A5}" destId="{E61E4F68-6A8E-4612-9110-AAC1AEE9D7E7}" srcOrd="2" destOrd="0" parTransId="{0665E409-6954-4CFD-BB58-85636D5D29E6}" sibTransId="{32324EA1-0A5F-42C8-A63D-344904095CFE}"/>
    <dgm:cxn modelId="{36E8C4B1-6AB7-43C6-BC04-598A5C037B70}" type="presOf" srcId="{E61E4F68-6A8E-4612-9110-AAC1AEE9D7E7}" destId="{8CCE336E-5AF2-45BF-8014-61B0FA9B865A}" srcOrd="0" destOrd="0" presId="urn:microsoft.com/office/officeart/2005/8/layout/hList3"/>
    <dgm:cxn modelId="{3678D8B9-B517-409D-9760-A70951073C59}" type="presOf" srcId="{80E17E3D-0FBA-465D-AAB5-F78A2162D248}" destId="{7F37661D-7EA3-4E32-9168-035F69D4BABB}" srcOrd="0" destOrd="0" presId="urn:microsoft.com/office/officeart/2005/8/layout/hList3"/>
    <dgm:cxn modelId="{834847C2-A798-4AE8-A860-80CEFD440675}" srcId="{0429D394-DC68-4A89-9E42-CD97499D247F}" destId="{78F3457D-E5C2-4D35-92AE-ABD6F268A7A5}" srcOrd="0" destOrd="0" parTransId="{DED5E6DE-D173-4591-B737-6AAD9D850AFC}" sibTransId="{9C19CDA4-EEC4-4E93-BC7E-13DDFC875E66}"/>
    <dgm:cxn modelId="{33975CCD-1D90-40E0-AD43-599AA34501C2}" type="presOf" srcId="{78F3457D-E5C2-4D35-92AE-ABD6F268A7A5}" destId="{563D33D6-3438-4BB2-A014-80AFE1454900}" srcOrd="0" destOrd="0" presId="urn:microsoft.com/office/officeart/2005/8/layout/hList3"/>
    <dgm:cxn modelId="{45F52BD0-8B5F-452C-A139-6C551D68A793}" type="presOf" srcId="{56C3AD08-5A9C-4925-A8AE-6F633F75C2C4}" destId="{8CCE336E-5AF2-45BF-8014-61B0FA9B865A}" srcOrd="0" destOrd="2" presId="urn:microsoft.com/office/officeart/2005/8/layout/hList3"/>
    <dgm:cxn modelId="{20DF8E92-AD7C-45A3-8A56-FE7F33A5F5DD}" type="presParOf" srcId="{74DD5FD9-45F3-4416-8331-444B5B183EB2}" destId="{563D33D6-3438-4BB2-A014-80AFE1454900}" srcOrd="0" destOrd="0" presId="urn:microsoft.com/office/officeart/2005/8/layout/hList3"/>
    <dgm:cxn modelId="{52573FA3-4A1B-4E52-9770-68700C242208}" type="presParOf" srcId="{74DD5FD9-45F3-4416-8331-444B5B183EB2}" destId="{2A3A8238-46D8-4D37-938D-341AB916481B}" srcOrd="1" destOrd="0" presId="urn:microsoft.com/office/officeart/2005/8/layout/hList3"/>
    <dgm:cxn modelId="{8F1FDD86-EDDB-4B89-AAF9-2FFC88D75521}" type="presParOf" srcId="{2A3A8238-46D8-4D37-938D-341AB916481B}" destId="{7F37661D-7EA3-4E32-9168-035F69D4BABB}" srcOrd="0" destOrd="0" presId="urn:microsoft.com/office/officeart/2005/8/layout/hList3"/>
    <dgm:cxn modelId="{3352DBD3-2BBA-4D7E-B4F2-DE5BAD01AB8F}" type="presParOf" srcId="{2A3A8238-46D8-4D37-938D-341AB916481B}" destId="{365CF01E-C772-4DAB-AB39-91928D8346E9}" srcOrd="1" destOrd="0" presId="urn:microsoft.com/office/officeart/2005/8/layout/hList3"/>
    <dgm:cxn modelId="{4AF27779-D2B6-4263-9111-4B66BD41C6B2}" type="presParOf" srcId="{2A3A8238-46D8-4D37-938D-341AB916481B}" destId="{8CCE336E-5AF2-45BF-8014-61B0FA9B865A}" srcOrd="2" destOrd="0" presId="urn:microsoft.com/office/officeart/2005/8/layout/hList3"/>
    <dgm:cxn modelId="{0B85FB33-41A9-4E2B-98F4-E44057C9D335}" type="presParOf" srcId="{74DD5FD9-45F3-4416-8331-444B5B183EB2}" destId="{6A7F0FEE-C00A-43F3-AE19-30967B92CCC8}"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1B2E2A-B518-4C72-87B9-E946BB0C34EE}">
      <dsp:nvSpPr>
        <dsp:cNvPr id="0" name=""/>
        <dsp:cNvSpPr/>
      </dsp:nvSpPr>
      <dsp:spPr>
        <a:xfrm rot="5400000">
          <a:off x="5088157" y="-1804103"/>
          <a:ext cx="1514670" cy="5501639"/>
        </a:xfrm>
        <a:prstGeom prst="round2Same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fr-FR" sz="2100" kern="1200" dirty="0"/>
            <a:t>Fin 2023 : plus de 500 000 personnes en incapacité de travail </a:t>
          </a:r>
          <a:endParaRPr lang="en-US" sz="2100" kern="1200" dirty="0"/>
        </a:p>
        <a:p>
          <a:pPr marL="228600" lvl="1" indent="-228600" algn="l" defTabSz="933450">
            <a:lnSpc>
              <a:spcPct val="90000"/>
            </a:lnSpc>
            <a:spcBef>
              <a:spcPct val="0"/>
            </a:spcBef>
            <a:spcAft>
              <a:spcPct val="15000"/>
            </a:spcAft>
            <a:buChar char="•"/>
          </a:pPr>
          <a:r>
            <a:rPr lang="fr-BE" sz="2100" kern="1200"/>
            <a:t>Tendance à l’augmentation pour les années à venir</a:t>
          </a:r>
          <a:endParaRPr lang="en-US" sz="2100" kern="1200"/>
        </a:p>
      </dsp:txBody>
      <dsp:txXfrm rot="-5400000">
        <a:off x="3094673" y="263321"/>
        <a:ext cx="5427699" cy="1366790"/>
      </dsp:txXfrm>
    </dsp:sp>
    <dsp:sp modelId="{4C4F155A-85A4-4D18-B4B5-B6EA171A98A0}">
      <dsp:nvSpPr>
        <dsp:cNvPr id="0" name=""/>
        <dsp:cNvSpPr/>
      </dsp:nvSpPr>
      <dsp:spPr>
        <a:xfrm>
          <a:off x="0" y="47"/>
          <a:ext cx="3094672" cy="1893337"/>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r-FR" sz="1600" kern="1200"/>
            <a:t>Le nombre de personnes souffrant de problèmes de santé entrant dans le système de l'assurance indemnités augmente d'année en année en Belgique, y compris parmi les plus jeunes.</a:t>
          </a:r>
          <a:endParaRPr lang="en-US" sz="1600" kern="1200"/>
        </a:p>
      </dsp:txBody>
      <dsp:txXfrm>
        <a:off x="92425" y="92472"/>
        <a:ext cx="2909822" cy="1708487"/>
      </dsp:txXfrm>
    </dsp:sp>
    <dsp:sp modelId="{10D78B75-2C30-49D9-92FC-4BFA28F989ED}">
      <dsp:nvSpPr>
        <dsp:cNvPr id="0" name=""/>
        <dsp:cNvSpPr/>
      </dsp:nvSpPr>
      <dsp:spPr>
        <a:xfrm rot="5400000">
          <a:off x="5088157" y="183900"/>
          <a:ext cx="1514670" cy="5501639"/>
        </a:xfrm>
        <a:prstGeom prst="round2Same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fr-FR" sz="2100" kern="1200"/>
            <a:t>Trouble de la santé mentale : ~ 37% des cas . </a:t>
          </a:r>
          <a:endParaRPr lang="en-US" sz="2100" kern="1200"/>
        </a:p>
        <a:p>
          <a:pPr marL="228600" lvl="1" indent="-228600" algn="l" defTabSz="933450">
            <a:lnSpc>
              <a:spcPct val="90000"/>
            </a:lnSpc>
            <a:spcBef>
              <a:spcPct val="0"/>
            </a:spcBef>
            <a:spcAft>
              <a:spcPct val="15000"/>
            </a:spcAft>
            <a:buChar char="•"/>
          </a:pPr>
          <a:r>
            <a:rPr lang="fr-FR" sz="2100" kern="1200"/>
            <a:t>Troubles musculosquelettiques : 32% des cas souvent liés aux conditions de travail</a:t>
          </a:r>
          <a:endParaRPr lang="en-US" sz="2100" kern="1200"/>
        </a:p>
      </dsp:txBody>
      <dsp:txXfrm rot="-5400000">
        <a:off x="3094673" y="2251324"/>
        <a:ext cx="5427699" cy="1366790"/>
      </dsp:txXfrm>
    </dsp:sp>
    <dsp:sp modelId="{C7E9337B-317F-49E4-B8BD-17B3EBE9DD48}">
      <dsp:nvSpPr>
        <dsp:cNvPr id="0" name=""/>
        <dsp:cNvSpPr/>
      </dsp:nvSpPr>
      <dsp:spPr>
        <a:xfrm>
          <a:off x="0" y="1988051"/>
          <a:ext cx="3094672" cy="1893337"/>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r-FR" sz="1600" kern="1200"/>
            <a:t>Les causes sont complexes et peuvent être trouvées dans de nombreux domaines</a:t>
          </a:r>
          <a:endParaRPr lang="en-US" sz="1600" kern="1200"/>
        </a:p>
      </dsp:txBody>
      <dsp:txXfrm>
        <a:off x="92425" y="2080476"/>
        <a:ext cx="2909822" cy="17084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4B51C4-995B-49AD-8F25-C88DBD888552}">
      <dsp:nvSpPr>
        <dsp:cNvPr id="0" name=""/>
        <dsp:cNvSpPr/>
      </dsp:nvSpPr>
      <dsp:spPr>
        <a:xfrm>
          <a:off x="1337" y="0"/>
          <a:ext cx="3478187" cy="603637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fr-FR" sz="4900" kern="1200" dirty="0"/>
            <a:t>ITT &gt; 4 semaines</a:t>
          </a:r>
          <a:endParaRPr lang="fr-BE" sz="4900" kern="1200" dirty="0"/>
        </a:p>
      </dsp:txBody>
      <dsp:txXfrm>
        <a:off x="1337" y="0"/>
        <a:ext cx="3478187" cy="1810911"/>
      </dsp:txXfrm>
    </dsp:sp>
    <dsp:sp modelId="{3A1C6C0B-88BB-4362-A366-C64A76462659}">
      <dsp:nvSpPr>
        <dsp:cNvPr id="0" name=""/>
        <dsp:cNvSpPr/>
      </dsp:nvSpPr>
      <dsp:spPr>
        <a:xfrm>
          <a:off x="349156" y="1812680"/>
          <a:ext cx="2782549" cy="182004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fr-FR" sz="1900" kern="1200" dirty="0"/>
            <a:t>Examen de reprise</a:t>
          </a:r>
          <a:endParaRPr lang="fr-BE" sz="1900" kern="1200" dirty="0"/>
        </a:p>
      </dsp:txBody>
      <dsp:txXfrm>
        <a:off x="402463" y="1865987"/>
        <a:ext cx="2675935" cy="1713434"/>
      </dsp:txXfrm>
    </dsp:sp>
    <dsp:sp modelId="{0DBC1BA5-38B3-4998-AC4D-19B047990E75}">
      <dsp:nvSpPr>
        <dsp:cNvPr id="0" name=""/>
        <dsp:cNvSpPr/>
      </dsp:nvSpPr>
      <dsp:spPr>
        <a:xfrm>
          <a:off x="349156" y="3912736"/>
          <a:ext cx="2782549" cy="182004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fr-FR" sz="1900" kern="1200" dirty="0"/>
            <a:t>Dans les 10 jours qui suivent sa reprise</a:t>
          </a:r>
          <a:endParaRPr lang="fr-BE" sz="1900" kern="1200" dirty="0"/>
        </a:p>
      </dsp:txBody>
      <dsp:txXfrm>
        <a:off x="402463" y="3966043"/>
        <a:ext cx="2675935" cy="1713434"/>
      </dsp:txXfrm>
    </dsp:sp>
    <dsp:sp modelId="{AB429D1D-4BB7-418C-9357-ACEDC32D01EB}">
      <dsp:nvSpPr>
        <dsp:cNvPr id="0" name=""/>
        <dsp:cNvSpPr/>
      </dsp:nvSpPr>
      <dsp:spPr>
        <a:xfrm>
          <a:off x="3740389" y="0"/>
          <a:ext cx="3478187" cy="603637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fr-FR" sz="4900" kern="1200" dirty="0"/>
            <a:t>Visite de Pré-reprise </a:t>
          </a:r>
          <a:endParaRPr lang="fr-BE" sz="4900" kern="1200" dirty="0"/>
        </a:p>
      </dsp:txBody>
      <dsp:txXfrm>
        <a:off x="3740389" y="0"/>
        <a:ext cx="3478187" cy="1810911"/>
      </dsp:txXfrm>
    </dsp:sp>
    <dsp:sp modelId="{83AC7EB5-4B71-453D-9D87-E533E63BD930}">
      <dsp:nvSpPr>
        <dsp:cNvPr id="0" name=""/>
        <dsp:cNvSpPr/>
      </dsp:nvSpPr>
      <dsp:spPr>
        <a:xfrm>
          <a:off x="4088208" y="1812680"/>
          <a:ext cx="2782549" cy="182004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fr-FR" sz="1900" kern="1200" dirty="0"/>
            <a:t>Avant la fin de son incapacité</a:t>
          </a:r>
          <a:endParaRPr lang="fr-BE" sz="1900" kern="1200" dirty="0"/>
        </a:p>
      </dsp:txBody>
      <dsp:txXfrm>
        <a:off x="4141515" y="1865987"/>
        <a:ext cx="2675935" cy="1713434"/>
      </dsp:txXfrm>
    </dsp:sp>
    <dsp:sp modelId="{AC1BD4AA-204F-4EE7-A438-F9A0B6B1106D}">
      <dsp:nvSpPr>
        <dsp:cNvPr id="0" name=""/>
        <dsp:cNvSpPr/>
      </dsp:nvSpPr>
      <dsp:spPr>
        <a:xfrm>
          <a:off x="4088208" y="3912736"/>
          <a:ext cx="2782549" cy="182004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fr-FR" sz="1900" kern="1200" dirty="0"/>
            <a:t>A la demande du travailleur</a:t>
          </a:r>
          <a:endParaRPr lang="fr-BE" sz="1900" kern="1200" dirty="0"/>
        </a:p>
      </dsp:txBody>
      <dsp:txXfrm>
        <a:off x="4141515" y="3966043"/>
        <a:ext cx="2675935" cy="1713434"/>
      </dsp:txXfrm>
    </dsp:sp>
    <dsp:sp modelId="{2B6FA459-D73E-484D-ACFD-E5B84D1DF731}">
      <dsp:nvSpPr>
        <dsp:cNvPr id="0" name=""/>
        <dsp:cNvSpPr/>
      </dsp:nvSpPr>
      <dsp:spPr>
        <a:xfrm>
          <a:off x="7480553" y="0"/>
          <a:ext cx="3478187" cy="603637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fr-FR" sz="4900" kern="1200" dirty="0"/>
            <a:t>Médecin du travail </a:t>
          </a:r>
          <a:endParaRPr lang="fr-BE" sz="4900" kern="1200" dirty="0"/>
        </a:p>
      </dsp:txBody>
      <dsp:txXfrm>
        <a:off x="7480553" y="0"/>
        <a:ext cx="3478187" cy="1810911"/>
      </dsp:txXfrm>
    </dsp:sp>
    <dsp:sp modelId="{CB9ED8D9-E56E-4842-BFE6-4CA19F5744E1}">
      <dsp:nvSpPr>
        <dsp:cNvPr id="0" name=""/>
        <dsp:cNvSpPr/>
      </dsp:nvSpPr>
      <dsp:spPr>
        <a:xfrm>
          <a:off x="7827259" y="1812680"/>
          <a:ext cx="2782549" cy="182004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fr-FR" sz="1900" kern="1200" dirty="0"/>
            <a:t>Examiner les possibilités d’un travail adapté ou d’un autre travail</a:t>
          </a:r>
          <a:endParaRPr lang="fr-BE" sz="1900" kern="1200" dirty="0"/>
        </a:p>
      </dsp:txBody>
      <dsp:txXfrm>
        <a:off x="7880566" y="1865987"/>
        <a:ext cx="2675935" cy="1713434"/>
      </dsp:txXfrm>
    </dsp:sp>
    <dsp:sp modelId="{4BAC6E3F-CA8D-4947-B13E-B1DD109F04EA}">
      <dsp:nvSpPr>
        <dsp:cNvPr id="0" name=""/>
        <dsp:cNvSpPr/>
      </dsp:nvSpPr>
      <dsp:spPr>
        <a:xfrm>
          <a:off x="7827259" y="3912736"/>
          <a:ext cx="2782549" cy="182004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fr-FR" sz="1900" kern="1200" dirty="0"/>
            <a:t>Si impossible, le trajet peut se conclure par un examen d’incapacité définitive au poste de travail (force majeur médicale)</a:t>
          </a:r>
          <a:endParaRPr lang="fr-BE" sz="1900" kern="1200" dirty="0"/>
        </a:p>
      </dsp:txBody>
      <dsp:txXfrm>
        <a:off x="7880566" y="3966043"/>
        <a:ext cx="2675935" cy="17134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3D33D6-3438-4BB2-A014-80AFE1454900}">
      <dsp:nvSpPr>
        <dsp:cNvPr id="0" name=""/>
        <dsp:cNvSpPr/>
      </dsp:nvSpPr>
      <dsp:spPr>
        <a:xfrm>
          <a:off x="0" y="0"/>
          <a:ext cx="11044444" cy="152929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fr-FR" sz="6500" kern="1200" dirty="0"/>
            <a:t>Pour qui ? </a:t>
          </a:r>
          <a:endParaRPr lang="fr-BE" sz="6500" kern="1200" dirty="0"/>
        </a:p>
      </dsp:txBody>
      <dsp:txXfrm>
        <a:off x="0" y="0"/>
        <a:ext cx="11044444" cy="1529293"/>
      </dsp:txXfrm>
    </dsp:sp>
    <dsp:sp modelId="{7F37661D-7EA3-4E32-9168-035F69D4BABB}">
      <dsp:nvSpPr>
        <dsp:cNvPr id="0" name=""/>
        <dsp:cNvSpPr/>
      </dsp:nvSpPr>
      <dsp:spPr>
        <a:xfrm>
          <a:off x="5392" y="1529293"/>
          <a:ext cx="3677886" cy="321151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dirty="0">
              <a:solidFill>
                <a:schemeClr val="tx1"/>
              </a:solidFill>
            </a:rPr>
            <a:t>Médecin Généraliste </a:t>
          </a:r>
          <a:r>
            <a:rPr lang="fr-FR" sz="2300" kern="1200" dirty="0">
              <a:solidFill>
                <a:prstClr val="white"/>
              </a:solidFill>
              <a:latin typeface="Trebuchet MS" panose="020B0603020202020204"/>
              <a:ea typeface="+mn-ea"/>
              <a:cs typeface="+mn-cs"/>
            </a:rPr>
            <a:t>et</a:t>
          </a:r>
          <a:r>
            <a:rPr lang="fr-FR" sz="2800" kern="1200" dirty="0"/>
            <a:t> </a:t>
          </a:r>
          <a:r>
            <a:rPr lang="fr-FR" sz="2300" kern="1200" dirty="0">
              <a:solidFill>
                <a:prstClr val="white"/>
              </a:solidFill>
              <a:latin typeface="Trebuchet MS" panose="020B0603020202020204"/>
              <a:ea typeface="+mn-ea"/>
              <a:cs typeface="+mn-cs"/>
            </a:rPr>
            <a:t>ses collaborateurs</a:t>
          </a:r>
        </a:p>
        <a:p>
          <a:pPr marL="0" lvl="0" indent="0" algn="ctr" defTabSz="1244600">
            <a:lnSpc>
              <a:spcPct val="90000"/>
            </a:lnSpc>
            <a:spcBef>
              <a:spcPct val="0"/>
            </a:spcBef>
            <a:spcAft>
              <a:spcPct val="35000"/>
            </a:spcAft>
            <a:buNone/>
          </a:pPr>
          <a:endParaRPr lang="fr-FR" sz="3600" b="1" kern="1200" dirty="0">
            <a:solidFill>
              <a:schemeClr val="tx1"/>
            </a:solidFill>
          </a:endParaRPr>
        </a:p>
        <a:p>
          <a:pPr marL="0" lvl="0" indent="0" algn="ctr" defTabSz="1244600">
            <a:lnSpc>
              <a:spcPct val="90000"/>
            </a:lnSpc>
            <a:spcBef>
              <a:spcPct val="0"/>
            </a:spcBef>
            <a:spcAft>
              <a:spcPct val="35000"/>
            </a:spcAft>
            <a:buNone/>
          </a:pPr>
          <a:endParaRPr lang="fr-FR" sz="3600" b="1" kern="1200" dirty="0">
            <a:solidFill>
              <a:schemeClr val="tx1"/>
            </a:solidFill>
          </a:endParaRPr>
        </a:p>
        <a:p>
          <a:pPr marL="0" lvl="0" indent="0" algn="ctr" defTabSz="1244600">
            <a:lnSpc>
              <a:spcPct val="90000"/>
            </a:lnSpc>
            <a:spcBef>
              <a:spcPct val="0"/>
            </a:spcBef>
            <a:spcAft>
              <a:spcPct val="35000"/>
            </a:spcAft>
            <a:buNone/>
          </a:pPr>
          <a:r>
            <a:rPr lang="fr-FR" sz="3600" b="1" kern="1200" dirty="0">
              <a:solidFill>
                <a:schemeClr val="tx1"/>
              </a:solidFill>
            </a:rPr>
            <a:t> </a:t>
          </a:r>
          <a:endParaRPr lang="fr-BE" sz="3600" kern="1200" dirty="0">
            <a:solidFill>
              <a:schemeClr val="tx1"/>
            </a:solidFill>
          </a:endParaRPr>
        </a:p>
      </dsp:txBody>
      <dsp:txXfrm>
        <a:off x="5392" y="1529293"/>
        <a:ext cx="3677886" cy="3211516"/>
      </dsp:txXfrm>
    </dsp:sp>
    <dsp:sp modelId="{365CF01E-C772-4DAB-AB39-91928D8346E9}">
      <dsp:nvSpPr>
        <dsp:cNvPr id="0" name=""/>
        <dsp:cNvSpPr/>
      </dsp:nvSpPr>
      <dsp:spPr>
        <a:xfrm>
          <a:off x="3683279" y="1529293"/>
          <a:ext cx="3677886" cy="321151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dirty="0">
              <a:solidFill>
                <a:schemeClr val="tx1"/>
              </a:solidFill>
            </a:rPr>
            <a:t>Médecin Conseil </a:t>
          </a:r>
          <a:r>
            <a:rPr lang="fr-FR" sz="2800" kern="1200" dirty="0">
              <a:solidFill>
                <a:schemeClr val="tx1"/>
              </a:solidFill>
            </a:rPr>
            <a:t> </a:t>
          </a:r>
        </a:p>
        <a:p>
          <a:pPr marL="0" lvl="0" indent="0" algn="ctr" defTabSz="1244600">
            <a:lnSpc>
              <a:spcPct val="90000"/>
            </a:lnSpc>
            <a:spcBef>
              <a:spcPct val="0"/>
            </a:spcBef>
            <a:spcAft>
              <a:spcPct val="35000"/>
            </a:spcAft>
            <a:buNone/>
          </a:pPr>
          <a:r>
            <a:rPr lang="fr-FR" sz="2300" kern="1200" dirty="0"/>
            <a:t>Membres des Organismes Assureurs</a:t>
          </a:r>
        </a:p>
        <a:p>
          <a:pPr marL="0" lvl="0" indent="0" algn="ctr" defTabSz="1244600">
            <a:lnSpc>
              <a:spcPct val="90000"/>
            </a:lnSpc>
            <a:spcBef>
              <a:spcPct val="0"/>
            </a:spcBef>
            <a:spcAft>
              <a:spcPct val="35000"/>
            </a:spcAft>
            <a:buNone/>
          </a:pPr>
          <a:r>
            <a:rPr lang="fr-FR" sz="2300" kern="1200" dirty="0"/>
            <a:t>Coordinateur Retour au travail</a:t>
          </a:r>
        </a:p>
        <a:p>
          <a:pPr marL="0" lvl="0" indent="0" algn="ctr" defTabSz="1244600">
            <a:lnSpc>
              <a:spcPct val="90000"/>
            </a:lnSpc>
            <a:spcBef>
              <a:spcPct val="0"/>
            </a:spcBef>
            <a:spcAft>
              <a:spcPct val="35000"/>
            </a:spcAft>
            <a:buNone/>
          </a:pPr>
          <a:r>
            <a:rPr lang="fr-FR" sz="2300" kern="1200" dirty="0"/>
            <a:t>Membres des équipes multidisciplinaires</a:t>
          </a:r>
        </a:p>
        <a:p>
          <a:pPr marL="0" lvl="0" indent="0" algn="ctr" defTabSz="1244600">
            <a:lnSpc>
              <a:spcPct val="90000"/>
            </a:lnSpc>
            <a:spcBef>
              <a:spcPct val="0"/>
            </a:spcBef>
            <a:spcAft>
              <a:spcPct val="35000"/>
            </a:spcAft>
            <a:buNone/>
          </a:pPr>
          <a:r>
            <a:rPr lang="fr-FR" sz="2300" kern="1200" dirty="0"/>
            <a:t>Personnel administratif</a:t>
          </a:r>
          <a:endParaRPr lang="fr-BE" sz="2300" kern="1200" dirty="0"/>
        </a:p>
      </dsp:txBody>
      <dsp:txXfrm>
        <a:off x="3683279" y="1529293"/>
        <a:ext cx="3677886" cy="3211516"/>
      </dsp:txXfrm>
    </dsp:sp>
    <dsp:sp modelId="{8CCE336E-5AF2-45BF-8014-61B0FA9B865A}">
      <dsp:nvSpPr>
        <dsp:cNvPr id="0" name=""/>
        <dsp:cNvSpPr/>
      </dsp:nvSpPr>
      <dsp:spPr>
        <a:xfrm>
          <a:off x="7361165" y="1529293"/>
          <a:ext cx="3677886" cy="321151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fr-FR" sz="2800" b="1" kern="1200" dirty="0">
              <a:solidFill>
                <a:schemeClr val="tx1"/>
              </a:solidFill>
            </a:rPr>
            <a:t>Médecin du travail</a:t>
          </a:r>
          <a:endParaRPr lang="fr-BE" sz="2800" kern="1200" dirty="0">
            <a:solidFill>
              <a:schemeClr val="tx1"/>
            </a:solidFill>
          </a:endParaRPr>
        </a:p>
        <a:p>
          <a:pPr marL="228600" lvl="1" indent="-228600" algn="l" defTabSz="1066800">
            <a:lnSpc>
              <a:spcPct val="90000"/>
            </a:lnSpc>
            <a:spcBef>
              <a:spcPct val="0"/>
            </a:spcBef>
            <a:spcAft>
              <a:spcPct val="15000"/>
            </a:spcAft>
            <a:buChar char="•"/>
          </a:pPr>
          <a:r>
            <a:rPr lang="fr-FR" sz="2400" kern="1200" dirty="0">
              <a:solidFill>
                <a:schemeClr val="accent5"/>
              </a:solidFill>
            </a:rPr>
            <a:t>Personnel infirmier</a:t>
          </a:r>
        </a:p>
        <a:p>
          <a:pPr marL="228600" lvl="1" indent="-228600" algn="l" defTabSz="1066800">
            <a:lnSpc>
              <a:spcPct val="90000"/>
            </a:lnSpc>
            <a:spcBef>
              <a:spcPct val="0"/>
            </a:spcBef>
            <a:spcAft>
              <a:spcPct val="15000"/>
            </a:spcAft>
            <a:buChar char="•"/>
          </a:pPr>
          <a:r>
            <a:rPr lang="fr-FR" sz="2400" kern="1200" dirty="0"/>
            <a:t>Membres des Services externes de prévention et de protection au travail</a:t>
          </a:r>
        </a:p>
      </dsp:txBody>
      <dsp:txXfrm>
        <a:off x="7361165" y="1529293"/>
        <a:ext cx="3677886" cy="3211516"/>
      </dsp:txXfrm>
    </dsp:sp>
    <dsp:sp modelId="{6A7F0FEE-C00A-43F3-AE19-30967B92CCC8}">
      <dsp:nvSpPr>
        <dsp:cNvPr id="0" name=""/>
        <dsp:cNvSpPr/>
      </dsp:nvSpPr>
      <dsp:spPr>
        <a:xfrm>
          <a:off x="0" y="4740809"/>
          <a:ext cx="11044444" cy="356835"/>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8D42B5-FDD7-4531-BB67-9979D0BEB44C}" type="datetimeFigureOut">
              <a:rPr lang="fr-BE" smtClean="0"/>
              <a:t>12/10/25</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6CB5C8-E42A-4D25-A9B1-33ACD5D1A4E5}" type="slidenum">
              <a:rPr lang="fr-BE" smtClean="0"/>
              <a:t>‹N°›</a:t>
            </a:fld>
            <a:endParaRPr lang="fr-BE"/>
          </a:p>
        </p:txBody>
      </p:sp>
    </p:spTree>
    <p:extLst>
      <p:ext uri="{BB962C8B-B14F-4D97-AF65-F5344CB8AC3E}">
        <p14:creationId xmlns:p14="http://schemas.microsoft.com/office/powerpoint/2010/main" val="1347627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accent5"/>
                </a:solidFill>
              </a:rPr>
              <a:t>Trop de texte pour un slide, vous pouvez dire cela oralement. De plus c’est du connu. Voir ma proposition slide 4.</a:t>
            </a:r>
            <a:endParaRPr lang="fr-BE" dirty="0"/>
          </a:p>
        </p:txBody>
      </p:sp>
      <p:sp>
        <p:nvSpPr>
          <p:cNvPr id="4" name="Espace réservé du numéro de diapositive 3"/>
          <p:cNvSpPr>
            <a:spLocks noGrp="1"/>
          </p:cNvSpPr>
          <p:nvPr>
            <p:ph type="sldNum" sz="quarter" idx="5"/>
          </p:nvPr>
        </p:nvSpPr>
        <p:spPr/>
        <p:txBody>
          <a:bodyPr/>
          <a:lstStyle/>
          <a:p>
            <a:fld id="{466CB5C8-E42A-4D25-A9B1-33ACD5D1A4E5}" type="slidenum">
              <a:rPr lang="fr-BE" smtClean="0"/>
              <a:t>3</a:t>
            </a:fld>
            <a:endParaRPr lang="fr-BE"/>
          </a:p>
        </p:txBody>
      </p:sp>
    </p:spTree>
    <p:extLst>
      <p:ext uri="{BB962C8B-B14F-4D97-AF65-F5344CB8AC3E}">
        <p14:creationId xmlns:p14="http://schemas.microsoft.com/office/powerpoint/2010/main" val="1366847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Ne pas hésiter a mettre des images dans vos slides pour éviter d’avoir du texte en continu, ce qui est ennuyeux</a:t>
            </a:r>
          </a:p>
          <a:p>
            <a:endParaRPr lang="fr-BE" dirty="0"/>
          </a:p>
        </p:txBody>
      </p:sp>
      <p:sp>
        <p:nvSpPr>
          <p:cNvPr id="4" name="Espace réservé du numéro de diapositive 3"/>
          <p:cNvSpPr>
            <a:spLocks noGrp="1"/>
          </p:cNvSpPr>
          <p:nvPr>
            <p:ph type="sldNum" sz="quarter" idx="5"/>
          </p:nvPr>
        </p:nvSpPr>
        <p:spPr/>
        <p:txBody>
          <a:bodyPr/>
          <a:lstStyle/>
          <a:p>
            <a:fld id="{466CB5C8-E42A-4D25-A9B1-33ACD5D1A4E5}" type="slidenum">
              <a:rPr lang="fr-BE" smtClean="0"/>
              <a:t>5</a:t>
            </a:fld>
            <a:endParaRPr lang="fr-BE"/>
          </a:p>
        </p:txBody>
      </p:sp>
    </p:spTree>
    <p:extLst>
      <p:ext uri="{BB962C8B-B14F-4D97-AF65-F5344CB8AC3E}">
        <p14:creationId xmlns:p14="http://schemas.microsoft.com/office/powerpoint/2010/main" val="339320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0" dirty="0"/>
              <a:t>3 fois collaborateurs…</a:t>
            </a:r>
          </a:p>
          <a:p>
            <a:r>
              <a:rPr lang="fr-BE" b="0" dirty="0"/>
              <a:t>Possible en schéma aussi voir slide 7</a:t>
            </a:r>
          </a:p>
        </p:txBody>
      </p:sp>
      <p:sp>
        <p:nvSpPr>
          <p:cNvPr id="4" name="Espace réservé du numéro de diapositive 3"/>
          <p:cNvSpPr>
            <a:spLocks noGrp="1"/>
          </p:cNvSpPr>
          <p:nvPr>
            <p:ph type="sldNum" sz="quarter" idx="5"/>
          </p:nvPr>
        </p:nvSpPr>
        <p:spPr/>
        <p:txBody>
          <a:bodyPr/>
          <a:lstStyle/>
          <a:p>
            <a:fld id="{466CB5C8-E42A-4D25-A9B1-33ACD5D1A4E5}" type="slidenum">
              <a:rPr lang="fr-BE" smtClean="0"/>
              <a:t>6</a:t>
            </a:fld>
            <a:endParaRPr lang="fr-BE"/>
          </a:p>
        </p:txBody>
      </p:sp>
    </p:spTree>
    <p:extLst>
      <p:ext uri="{BB962C8B-B14F-4D97-AF65-F5344CB8AC3E}">
        <p14:creationId xmlns:p14="http://schemas.microsoft.com/office/powerpoint/2010/main" val="2928557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accent5"/>
                </a:solidFill>
              </a:rPr>
              <a:t>Dans une phase ultérieure, elle sera étendue à d’autres acteurs :</a:t>
            </a:r>
          </a:p>
          <a:p>
            <a:r>
              <a:rPr lang="fr-FR" dirty="0">
                <a:solidFill>
                  <a:schemeClr val="accent5"/>
                </a:solidFill>
              </a:rPr>
              <a:t>Médecins spécialistes</a:t>
            </a:r>
          </a:p>
          <a:p>
            <a:r>
              <a:rPr lang="fr-FR" dirty="0">
                <a:solidFill>
                  <a:schemeClr val="accent5"/>
                </a:solidFill>
              </a:rPr>
              <a:t>Services internes de prévention</a:t>
            </a:r>
          </a:p>
          <a:p>
            <a:r>
              <a:rPr lang="fr-FR" dirty="0">
                <a:solidFill>
                  <a:schemeClr val="accent5"/>
                </a:solidFill>
              </a:rPr>
              <a:t>Services régionaux pour l’emploi (</a:t>
            </a:r>
            <a:r>
              <a:rPr lang="fr-FR" dirty="0" err="1">
                <a:solidFill>
                  <a:schemeClr val="accent5"/>
                </a:solidFill>
              </a:rPr>
              <a:t>Actiris</a:t>
            </a:r>
            <a:r>
              <a:rPr lang="fr-FR" dirty="0">
                <a:solidFill>
                  <a:schemeClr val="accent5"/>
                </a:solidFill>
              </a:rPr>
              <a:t>, Forem, VDAB) etc.</a:t>
            </a:r>
          </a:p>
          <a:p>
            <a:endParaRPr lang="fr-BE" dirty="0"/>
          </a:p>
        </p:txBody>
      </p:sp>
      <p:sp>
        <p:nvSpPr>
          <p:cNvPr id="4" name="Espace réservé du numéro de diapositive 3"/>
          <p:cNvSpPr>
            <a:spLocks noGrp="1"/>
          </p:cNvSpPr>
          <p:nvPr>
            <p:ph type="sldNum" sz="quarter" idx="5"/>
          </p:nvPr>
        </p:nvSpPr>
        <p:spPr/>
        <p:txBody>
          <a:bodyPr/>
          <a:lstStyle/>
          <a:p>
            <a:fld id="{466CB5C8-E42A-4D25-A9B1-33ACD5D1A4E5}" type="slidenum">
              <a:rPr lang="fr-BE" smtClean="0"/>
              <a:t>7</a:t>
            </a:fld>
            <a:endParaRPr lang="fr-BE"/>
          </a:p>
        </p:txBody>
      </p:sp>
    </p:spTree>
    <p:extLst>
      <p:ext uri="{BB962C8B-B14F-4D97-AF65-F5344CB8AC3E}">
        <p14:creationId xmlns:p14="http://schemas.microsoft.com/office/powerpoint/2010/main" val="2932916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accent4">
                    <a:lumMod val="60000"/>
                    <a:lumOff val="40000"/>
                  </a:schemeClr>
                </a:solidFill>
              </a:rPr>
              <a:t>Insister sur le fait que c’est un outil qui permet une collaboration entre les acteurs de la réintégration.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dirty="0">
              <a:solidFill>
                <a:schemeClr val="accent4">
                  <a:lumMod val="60000"/>
                  <a:lumOff val="4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accent4">
                    <a:lumMod val="60000"/>
                    <a:lumOff val="40000"/>
                  </a:schemeClr>
                </a:solidFill>
              </a:rPr>
              <a:t>Remplacer but par objectifs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dirty="0">
              <a:solidFill>
                <a:schemeClr val="accent4">
                  <a:lumMod val="60000"/>
                  <a:lumOff val="4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BE" b="0" dirty="0"/>
          </a:p>
          <a:p>
            <a:endParaRPr lang="fr-BE" dirty="0"/>
          </a:p>
        </p:txBody>
      </p:sp>
      <p:sp>
        <p:nvSpPr>
          <p:cNvPr id="4" name="Espace réservé du numéro de diapositive 3"/>
          <p:cNvSpPr>
            <a:spLocks noGrp="1"/>
          </p:cNvSpPr>
          <p:nvPr>
            <p:ph type="sldNum" sz="quarter" idx="5"/>
          </p:nvPr>
        </p:nvSpPr>
        <p:spPr/>
        <p:txBody>
          <a:bodyPr/>
          <a:lstStyle/>
          <a:p>
            <a:fld id="{466CB5C8-E42A-4D25-A9B1-33ACD5D1A4E5}" type="slidenum">
              <a:rPr lang="fr-BE" smtClean="0"/>
              <a:t>10</a:t>
            </a:fld>
            <a:endParaRPr lang="fr-BE"/>
          </a:p>
        </p:txBody>
      </p:sp>
    </p:spTree>
    <p:extLst>
      <p:ext uri="{BB962C8B-B14F-4D97-AF65-F5344CB8AC3E}">
        <p14:creationId xmlns:p14="http://schemas.microsoft.com/office/powerpoint/2010/main" val="2844500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création d’un </a:t>
            </a:r>
            <a:r>
              <a:rPr lang="fr-FR" b="1" dirty="0"/>
              <a:t>dossier individuel</a:t>
            </a:r>
            <a:r>
              <a:rPr lang="fr-FR" dirty="0"/>
              <a:t> dans TRIO pour chaque assuré qui entame un </a:t>
            </a:r>
            <a:r>
              <a:rPr lang="fr-FR" b="1" dirty="0"/>
              <a:t>trajet « Retour au Travail »</a:t>
            </a:r>
            <a:r>
              <a:rPr lang="fr-FR" dirty="0"/>
              <a:t>. Ce dossier contient des données médicales et administratives pertinentes pour le suivi. </a:t>
            </a:r>
          </a:p>
          <a:p>
            <a:r>
              <a:rPr lang="fr-FR" dirty="0"/>
              <a:t>Échanges facilités entre les médecins concernés :</a:t>
            </a:r>
          </a:p>
          <a:p>
            <a:r>
              <a:rPr lang="fr-FR" dirty="0"/>
              <a:t>Exemple : le médecin traitant peut demander une adaptation du poste de travail au médecin du travail via TRIO. </a:t>
            </a:r>
          </a:p>
          <a:p>
            <a:r>
              <a:rPr lang="fr-FR" dirty="0"/>
              <a:t>Un médecin-conseil peut contacter le médecin généraliste pour des informations dont il a besoin pour évaluer l’incapacité. </a:t>
            </a:r>
          </a:p>
          <a:p>
            <a:r>
              <a:rPr lang="fr-FR" dirty="0"/>
              <a:t>Ces échanges ne peuvent avoir lieu que </a:t>
            </a:r>
            <a:r>
              <a:rPr lang="fr-FR" b="1" dirty="0"/>
              <a:t>avec le consentement</a:t>
            </a:r>
            <a:r>
              <a:rPr lang="fr-FR" dirty="0"/>
              <a:t> du patient pour le partage de ses données médicales et administratives. </a:t>
            </a:r>
          </a:p>
          <a:p>
            <a:endParaRPr lang="fr-BE" dirty="0"/>
          </a:p>
        </p:txBody>
      </p:sp>
      <p:sp>
        <p:nvSpPr>
          <p:cNvPr id="4" name="Espace réservé du numéro de diapositive 3"/>
          <p:cNvSpPr>
            <a:spLocks noGrp="1"/>
          </p:cNvSpPr>
          <p:nvPr>
            <p:ph type="sldNum" sz="quarter" idx="5"/>
          </p:nvPr>
        </p:nvSpPr>
        <p:spPr/>
        <p:txBody>
          <a:bodyPr/>
          <a:lstStyle/>
          <a:p>
            <a:fld id="{466CB5C8-E42A-4D25-A9B1-33ACD5D1A4E5}" type="slidenum">
              <a:rPr lang="fr-BE" smtClean="0"/>
              <a:t>11</a:t>
            </a:fld>
            <a:endParaRPr lang="fr-BE"/>
          </a:p>
        </p:txBody>
      </p:sp>
    </p:spTree>
    <p:extLst>
      <p:ext uri="{BB962C8B-B14F-4D97-AF65-F5344CB8AC3E}">
        <p14:creationId xmlns:p14="http://schemas.microsoft.com/office/powerpoint/2010/main" val="2648697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Confidentialité et protection des données : il y a des préoccupations de la part des professionnels (ex : le syndicat des médecins généralistes) quant à l’étendue des données échangées, le respect du secret médical, et le cloisonnement entre acteurs. </a:t>
            </a:r>
          </a:p>
          <a:p>
            <a:r>
              <a:rPr lang="fr-FR" dirty="0"/>
              <a:t>Rémunération des médecins généralistes pour ce travail de coordination : certains réclament un code de tarification spécifique pour être indemnisés pour les tâches supplémentaires liées à l’usage de TRIO.</a:t>
            </a:r>
          </a:p>
          <a:p>
            <a:r>
              <a:rPr lang="fr-FR" dirty="0"/>
              <a:t>L’accès des médecins et la mise en relation entre eux ne se fait que </a:t>
            </a:r>
            <a:r>
              <a:rPr lang="fr-FR" b="1" dirty="0"/>
              <a:t>lorsque le trajet Retour au Travail est lancé</a:t>
            </a:r>
            <a:r>
              <a:rPr lang="fr-FR" dirty="0"/>
              <a:t>. Certains professionnels souhaiteraient pouvoir initier des contacts avant, pour anticiper l'accompagnement. </a:t>
            </a:r>
          </a:p>
          <a:p>
            <a:r>
              <a:rPr lang="fr-FR" dirty="0"/>
              <a:t>Intégration progressive, donc pas tous les acteurs concernés sont encore connectés ou opérationnels via TRIO à ce jour. </a:t>
            </a:r>
          </a:p>
          <a:p>
            <a:endParaRPr lang="fr-FR" dirty="0"/>
          </a:p>
          <a:p>
            <a:endParaRPr lang="fr-BE" dirty="0"/>
          </a:p>
        </p:txBody>
      </p:sp>
      <p:sp>
        <p:nvSpPr>
          <p:cNvPr id="4" name="Espace réservé du numéro de diapositive 3"/>
          <p:cNvSpPr>
            <a:spLocks noGrp="1"/>
          </p:cNvSpPr>
          <p:nvPr>
            <p:ph type="sldNum" sz="quarter" idx="5"/>
          </p:nvPr>
        </p:nvSpPr>
        <p:spPr/>
        <p:txBody>
          <a:bodyPr/>
          <a:lstStyle/>
          <a:p>
            <a:fld id="{466CB5C8-E42A-4D25-A9B1-33ACD5D1A4E5}" type="slidenum">
              <a:rPr lang="fr-BE" smtClean="0"/>
              <a:t>12</a:t>
            </a:fld>
            <a:endParaRPr lang="fr-BE"/>
          </a:p>
        </p:txBody>
      </p:sp>
    </p:spTree>
    <p:extLst>
      <p:ext uri="{BB962C8B-B14F-4D97-AF65-F5344CB8AC3E}">
        <p14:creationId xmlns:p14="http://schemas.microsoft.com/office/powerpoint/2010/main" val="7005598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205133" y="6041362"/>
            <a:ext cx="1077012" cy="365125"/>
          </a:xfrm>
        </p:spPr>
        <p:txBody>
          <a:bodyPr/>
          <a:lstStyle/>
          <a:p>
            <a:r>
              <a:rPr lang="en-US" dirty="0"/>
              <a:t>16 </a:t>
            </a:r>
            <a:r>
              <a:rPr lang="en-US" dirty="0" err="1"/>
              <a:t>octobre</a:t>
            </a:r>
            <a:r>
              <a:rPr lang="en-US" dirty="0"/>
              <a:t> 2025</a:t>
            </a:r>
          </a:p>
        </p:txBody>
      </p:sp>
      <p:sp>
        <p:nvSpPr>
          <p:cNvPr id="5" name="Footer Placeholder 4"/>
          <p:cNvSpPr>
            <a:spLocks noGrp="1"/>
          </p:cNvSpPr>
          <p:nvPr>
            <p:ph type="ftr" sz="quarter" idx="11"/>
          </p:nvPr>
        </p:nvSpPr>
        <p:spPr/>
        <p:txBody>
          <a:bodyPr/>
          <a:lstStyle/>
          <a:p>
            <a:r>
              <a:rPr lang="en-US" dirty="0" err="1"/>
              <a:t>Journée</a:t>
            </a:r>
            <a:r>
              <a:rPr lang="en-US" dirty="0"/>
              <a:t> de formation continue</a:t>
            </a:r>
          </a:p>
        </p:txBody>
      </p:sp>
      <p:sp>
        <p:nvSpPr>
          <p:cNvPr id="6" name="Slide Number Placeholder 5"/>
          <p:cNvSpPr>
            <a:spLocks noGrp="1"/>
          </p:cNvSpPr>
          <p:nvPr>
            <p:ph type="sldNum" sz="quarter" idx="12"/>
          </p:nvPr>
        </p:nvSpPr>
        <p:spPr/>
        <p:txBody>
          <a:bodyPr/>
          <a:lstStyle/>
          <a:p>
            <a:fld id="{2DDDA82F-235A-4A86-998E-0367A72CF7BF}" type="slidenum">
              <a:rPr lang="en-US" smtClean="0"/>
              <a:t>‹N°›</a:t>
            </a:fld>
            <a:endParaRPr lang="en-US" dirty="0"/>
          </a:p>
        </p:txBody>
      </p:sp>
      <p:pic>
        <p:nvPicPr>
          <p:cNvPr id="8" name="Image 7">
            <a:extLst>
              <a:ext uri="{FF2B5EF4-FFF2-40B4-BE49-F238E27FC236}">
                <a16:creationId xmlns:a16="http://schemas.microsoft.com/office/drawing/2014/main" id="{33097CCD-2BFE-B631-7DCF-E6EF309BE8FA}"/>
              </a:ext>
            </a:extLst>
          </p:cNvPr>
          <p:cNvPicPr>
            <a:picLocks noChangeAspect="1"/>
          </p:cNvPicPr>
          <p:nvPr userDrawn="1"/>
        </p:nvPicPr>
        <p:blipFill>
          <a:blip r:embed="rId2"/>
          <a:stretch>
            <a:fillRect/>
          </a:stretch>
        </p:blipFill>
        <p:spPr>
          <a:xfrm>
            <a:off x="3890873" y="6071427"/>
            <a:ext cx="1595527" cy="335060"/>
          </a:xfrm>
          <a:prstGeom prst="rect">
            <a:avLst/>
          </a:prstGeom>
        </p:spPr>
      </p:pic>
    </p:spTree>
    <p:extLst>
      <p:ext uri="{BB962C8B-B14F-4D97-AF65-F5344CB8AC3E}">
        <p14:creationId xmlns:p14="http://schemas.microsoft.com/office/powerpoint/2010/main" val="2079049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p:txBody>
          <a:bodyPr/>
          <a:lstStyle/>
          <a:p>
            <a:fld id="{8F6D2745-BBCC-49C6-9806-C6CAF7651C0A}" type="datetime1">
              <a:rPr lang="fr-BE" smtClean="0"/>
              <a:t>12/10/25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2DDDA82F-235A-4A86-998E-0367A72CF7BF}" type="slidenum">
              <a:rPr lang="en-US" smtClean="0"/>
              <a:t>‹N°›</a:t>
            </a:fld>
            <a:endParaRPr lang="en-US"/>
          </a:p>
        </p:txBody>
      </p:sp>
      <p:sp>
        <p:nvSpPr>
          <p:cNvPr id="7" name="Titre 6">
            <a:extLst>
              <a:ext uri="{FF2B5EF4-FFF2-40B4-BE49-F238E27FC236}">
                <a16:creationId xmlns:a16="http://schemas.microsoft.com/office/drawing/2014/main" id="{2A77AB86-5BE4-CD84-7819-2C176C0C6DAA}"/>
              </a:ext>
            </a:extLst>
          </p:cNvPr>
          <p:cNvSpPr>
            <a:spLocks noGrp="1"/>
          </p:cNvSpPr>
          <p:nvPr>
            <p:ph type="title"/>
          </p:nvPr>
        </p:nvSpPr>
        <p:spPr/>
        <p:txBody>
          <a:bodyPr/>
          <a:lstStyle/>
          <a:p>
            <a:r>
              <a:rPr lang="fr-FR"/>
              <a:t>Modifiez le style du titre</a:t>
            </a:r>
            <a:endParaRPr lang="fr-BE"/>
          </a:p>
        </p:txBody>
      </p:sp>
      <p:pic>
        <p:nvPicPr>
          <p:cNvPr id="8" name="Image 7">
            <a:extLst>
              <a:ext uri="{FF2B5EF4-FFF2-40B4-BE49-F238E27FC236}">
                <a16:creationId xmlns:a16="http://schemas.microsoft.com/office/drawing/2014/main" id="{F605E050-BAAF-670D-FB2B-B26AB4DFF507}"/>
              </a:ext>
            </a:extLst>
          </p:cNvPr>
          <p:cNvPicPr>
            <a:picLocks noChangeAspect="1"/>
          </p:cNvPicPr>
          <p:nvPr userDrawn="1"/>
        </p:nvPicPr>
        <p:blipFill>
          <a:blip r:embed="rId2"/>
          <a:stretch>
            <a:fillRect/>
          </a:stretch>
        </p:blipFill>
        <p:spPr>
          <a:xfrm>
            <a:off x="677334" y="6089002"/>
            <a:ext cx="1284976" cy="269845"/>
          </a:xfrm>
          <a:prstGeom prst="rect">
            <a:avLst/>
          </a:prstGeom>
        </p:spPr>
      </p:pic>
      <p:sp>
        <p:nvSpPr>
          <p:cNvPr id="9" name="ZoneTexte 8">
            <a:extLst>
              <a:ext uri="{FF2B5EF4-FFF2-40B4-BE49-F238E27FC236}">
                <a16:creationId xmlns:a16="http://schemas.microsoft.com/office/drawing/2014/main" id="{82BE115B-14A3-C8BC-8FBF-2E52D1678854}"/>
              </a:ext>
            </a:extLst>
          </p:cNvPr>
          <p:cNvSpPr txBox="1"/>
          <p:nvPr userDrawn="1"/>
        </p:nvSpPr>
        <p:spPr>
          <a:xfrm>
            <a:off x="1992846" y="6122260"/>
            <a:ext cx="2475781" cy="230832"/>
          </a:xfrm>
          <a:prstGeom prst="rect">
            <a:avLst/>
          </a:prstGeom>
          <a:noFill/>
        </p:spPr>
        <p:txBody>
          <a:bodyPr wrap="square" rtlCol="0">
            <a:spAutoFit/>
          </a:bodyPr>
          <a:lstStyle/>
          <a:p>
            <a:pPr marL="0" algn="l" defTabSz="457200" rtl="0" eaLnBrk="1" latinLnBrk="0" hangingPunct="1"/>
            <a:r>
              <a:rPr lang="fr-FR" sz="900" kern="1200" dirty="0">
                <a:solidFill>
                  <a:schemeClr val="tx1">
                    <a:tint val="75000"/>
                  </a:schemeClr>
                </a:solidFill>
                <a:latin typeface="+mn-lt"/>
                <a:ea typeface="+mn-ea"/>
                <a:cs typeface="+mn-cs"/>
              </a:rPr>
              <a:t>Journée de formation continue 2026</a:t>
            </a:r>
            <a:endParaRPr lang="fr-BE" sz="900" kern="1200" dirty="0">
              <a:solidFill>
                <a:schemeClr val="tx1">
                  <a:tint val="75000"/>
                </a:schemeClr>
              </a:solidFill>
              <a:latin typeface="+mn-lt"/>
              <a:ea typeface="+mn-ea"/>
              <a:cs typeface="+mn-cs"/>
            </a:endParaRPr>
          </a:p>
        </p:txBody>
      </p:sp>
    </p:spTree>
    <p:extLst>
      <p:ext uri="{BB962C8B-B14F-4D97-AF65-F5344CB8AC3E}">
        <p14:creationId xmlns:p14="http://schemas.microsoft.com/office/powerpoint/2010/main" val="3896054665"/>
      </p:ext>
    </p:extLst>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FF0E973-C3CE-4496-8239-1202D5462469}" type="datetimeFigureOut">
              <a:rPr lang="en-US" smtClean="0"/>
              <a:t>10/12/25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DA82F-235A-4A86-998E-0367A72CF7BF}" type="slidenum">
              <a:rPr lang="en-US" smtClean="0"/>
              <a:t>‹N°›</a:t>
            </a:fld>
            <a:endParaRPr lang="en-US"/>
          </a:p>
        </p:txBody>
      </p:sp>
    </p:spTree>
    <p:extLst>
      <p:ext uri="{BB962C8B-B14F-4D97-AF65-F5344CB8AC3E}">
        <p14:creationId xmlns:p14="http://schemas.microsoft.com/office/powerpoint/2010/main" val="342577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FF0E973-C3CE-4496-8239-1202D5462469}" type="datetimeFigureOut">
              <a:rPr lang="en-US" smtClean="0"/>
              <a:t>10/12/25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DDA82F-235A-4A86-998E-0367A72CF7BF}" type="slidenum">
              <a:rPr lang="en-US" smtClean="0"/>
              <a:t>‹N°›</a:t>
            </a:fld>
            <a:endParaRPr lang="en-US"/>
          </a:p>
        </p:txBody>
      </p:sp>
    </p:spTree>
    <p:extLst>
      <p:ext uri="{BB962C8B-B14F-4D97-AF65-F5344CB8AC3E}">
        <p14:creationId xmlns:p14="http://schemas.microsoft.com/office/powerpoint/2010/main" val="2380603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FF0E973-C3CE-4496-8239-1202D5462469}" type="datetimeFigureOut">
              <a:rPr lang="en-US" smtClean="0"/>
              <a:t>10/12/25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DDA82F-235A-4A86-998E-0367A72CF7BF}" type="slidenum">
              <a:rPr lang="en-US" smtClean="0"/>
              <a:t>‹N°›</a:t>
            </a:fld>
            <a:endParaRPr lang="en-US"/>
          </a:p>
        </p:txBody>
      </p:sp>
    </p:spTree>
    <p:extLst>
      <p:ext uri="{BB962C8B-B14F-4D97-AF65-F5344CB8AC3E}">
        <p14:creationId xmlns:p14="http://schemas.microsoft.com/office/powerpoint/2010/main" val="4106948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FF0E973-C3CE-4496-8239-1202D5462469}" type="datetimeFigureOut">
              <a:rPr lang="en-US" smtClean="0"/>
              <a:t>10/12/25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DDA82F-235A-4A86-998E-0367A72CF7BF}" type="slidenum">
              <a:rPr lang="en-US" smtClean="0"/>
              <a:t>‹N°›</a:t>
            </a:fld>
            <a:endParaRPr lang="en-US"/>
          </a:p>
        </p:txBody>
      </p:sp>
    </p:spTree>
    <p:extLst>
      <p:ext uri="{BB962C8B-B14F-4D97-AF65-F5344CB8AC3E}">
        <p14:creationId xmlns:p14="http://schemas.microsoft.com/office/powerpoint/2010/main" val="1850651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F0E973-C3CE-4496-8239-1202D5462469}" type="datetimeFigureOut">
              <a:rPr lang="en-US" smtClean="0"/>
              <a:t>10/12/25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DDA82F-235A-4A86-998E-0367A72CF7BF}" type="slidenum">
              <a:rPr lang="en-US" smtClean="0"/>
              <a:t>‹N°›</a:t>
            </a:fld>
            <a:endParaRPr lang="en-US"/>
          </a:p>
        </p:txBody>
      </p:sp>
    </p:spTree>
    <p:extLst>
      <p:ext uri="{BB962C8B-B14F-4D97-AF65-F5344CB8AC3E}">
        <p14:creationId xmlns:p14="http://schemas.microsoft.com/office/powerpoint/2010/main" val="1984479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FF0E973-C3CE-4496-8239-1202D5462469}" type="datetimeFigureOut">
              <a:rPr lang="en-US" smtClean="0"/>
              <a:t>10/12/25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DDA82F-235A-4A86-998E-0367A72CF7BF}" type="slidenum">
              <a:rPr lang="en-US" smtClean="0"/>
              <a:t>‹N°›</a:t>
            </a:fld>
            <a:endParaRPr lang="en-US"/>
          </a:p>
        </p:txBody>
      </p:sp>
    </p:spTree>
    <p:extLst>
      <p:ext uri="{BB962C8B-B14F-4D97-AF65-F5344CB8AC3E}">
        <p14:creationId xmlns:p14="http://schemas.microsoft.com/office/powerpoint/2010/main" val="1360000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FF0E973-C3CE-4496-8239-1202D5462469}" type="datetimeFigureOut">
              <a:rPr lang="en-US" smtClean="0"/>
              <a:t>10/12/25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DDA82F-235A-4A86-998E-0367A72CF7BF}" type="slidenum">
              <a:rPr lang="en-US" smtClean="0"/>
              <a:t>‹N°›</a:t>
            </a:fld>
            <a:endParaRPr lang="en-US"/>
          </a:p>
        </p:txBody>
      </p:sp>
    </p:spTree>
    <p:extLst>
      <p:ext uri="{BB962C8B-B14F-4D97-AF65-F5344CB8AC3E}">
        <p14:creationId xmlns:p14="http://schemas.microsoft.com/office/powerpoint/2010/main" val="2738043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FF0E973-C3CE-4496-8239-1202D5462469}" type="datetimeFigureOut">
              <a:rPr lang="en-US" smtClean="0"/>
              <a:t>10/12/25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DA82F-235A-4A86-998E-0367A72CF7BF}" type="slidenum">
              <a:rPr lang="en-US" smtClean="0"/>
              <a:t>‹N°›</a:t>
            </a:fld>
            <a:endParaRPr lang="en-US"/>
          </a:p>
        </p:txBody>
      </p:sp>
    </p:spTree>
    <p:extLst>
      <p:ext uri="{BB962C8B-B14F-4D97-AF65-F5344CB8AC3E}">
        <p14:creationId xmlns:p14="http://schemas.microsoft.com/office/powerpoint/2010/main" val="2204610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FF0E973-C3CE-4496-8239-1202D5462469}" type="datetimeFigureOut">
              <a:rPr lang="en-US" smtClean="0"/>
              <a:t>10/12/25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DA82F-235A-4A86-998E-0367A72CF7BF}" type="slidenum">
              <a:rPr lang="en-US" smtClean="0"/>
              <a:t>‹N°›</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06319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FF0E973-C3CE-4496-8239-1202D5462469}" type="datetimeFigureOut">
              <a:rPr lang="en-US" smtClean="0"/>
              <a:t>10/12/25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DA82F-235A-4A86-998E-0367A72CF7BF}" type="slidenum">
              <a:rPr lang="en-US" smtClean="0"/>
              <a:t>‹N°›</a:t>
            </a:fld>
            <a:endParaRPr lang="en-US"/>
          </a:p>
        </p:txBody>
      </p:sp>
    </p:spTree>
    <p:extLst>
      <p:ext uri="{BB962C8B-B14F-4D97-AF65-F5344CB8AC3E}">
        <p14:creationId xmlns:p14="http://schemas.microsoft.com/office/powerpoint/2010/main" val="287502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FF0E973-C3CE-4496-8239-1202D5462469}" type="datetimeFigureOut">
              <a:rPr lang="en-US" smtClean="0"/>
              <a:t>10/12/25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DA82F-235A-4A86-998E-0367A72CF7BF}" type="slidenum">
              <a:rPr lang="en-US" smtClean="0"/>
              <a:t>‹N°›</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620433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FF0E973-C3CE-4496-8239-1202D5462469}" type="datetimeFigureOut">
              <a:rPr lang="en-US" smtClean="0"/>
              <a:t>10/12/25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DA82F-235A-4A86-998E-0367A72CF7BF}" type="slidenum">
              <a:rPr lang="en-US" smtClean="0"/>
              <a:t>‹N°›</a:t>
            </a:fld>
            <a:endParaRPr lang="en-US"/>
          </a:p>
        </p:txBody>
      </p:sp>
    </p:spTree>
    <p:extLst>
      <p:ext uri="{BB962C8B-B14F-4D97-AF65-F5344CB8AC3E}">
        <p14:creationId xmlns:p14="http://schemas.microsoft.com/office/powerpoint/2010/main" val="12025276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FF0E973-C3CE-4496-8239-1202D5462469}" type="datetimeFigureOut">
              <a:rPr lang="en-US" smtClean="0"/>
              <a:t>10/12/25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DA82F-235A-4A86-998E-0367A72CF7BF}" type="slidenum">
              <a:rPr lang="en-US" smtClean="0"/>
              <a:t>‹N°›</a:t>
            </a:fld>
            <a:endParaRPr lang="en-US"/>
          </a:p>
        </p:txBody>
      </p:sp>
    </p:spTree>
    <p:extLst>
      <p:ext uri="{BB962C8B-B14F-4D97-AF65-F5344CB8AC3E}">
        <p14:creationId xmlns:p14="http://schemas.microsoft.com/office/powerpoint/2010/main" val="3789089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FF0E973-C3CE-4496-8239-1202D5462469}" type="datetimeFigureOut">
              <a:rPr lang="en-US" smtClean="0"/>
              <a:t>10/12/25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DA82F-235A-4A86-998E-0367A72CF7BF}" type="slidenum">
              <a:rPr lang="en-US" smtClean="0"/>
              <a:t>‹N°›</a:t>
            </a:fld>
            <a:endParaRPr lang="en-US"/>
          </a:p>
        </p:txBody>
      </p:sp>
    </p:spTree>
    <p:extLst>
      <p:ext uri="{BB962C8B-B14F-4D97-AF65-F5344CB8AC3E}">
        <p14:creationId xmlns:p14="http://schemas.microsoft.com/office/powerpoint/2010/main" val="962284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5E8768-3C03-0149-61CC-5758B1D03C8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565B607B-BD24-26F2-71F6-84933866C4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CB80F305-4868-492B-5BA4-D395F0CD14DA}"/>
              </a:ext>
            </a:extLst>
          </p:cNvPr>
          <p:cNvSpPr>
            <a:spLocks noGrp="1"/>
          </p:cNvSpPr>
          <p:nvPr>
            <p:ph type="dt" sz="half" idx="10"/>
          </p:nvPr>
        </p:nvSpPr>
        <p:spPr/>
        <p:txBody>
          <a:bodyPr/>
          <a:lstStyle/>
          <a:p>
            <a:fld id="{C165332B-78C7-429D-9BD9-4C03077D013A}" type="datetimeFigureOut">
              <a:rPr lang="fr-BE" smtClean="0"/>
              <a:t>12/10/25</a:t>
            </a:fld>
            <a:endParaRPr lang="fr-BE"/>
          </a:p>
        </p:txBody>
      </p:sp>
      <p:sp>
        <p:nvSpPr>
          <p:cNvPr id="5" name="Espace réservé du pied de page 4">
            <a:extLst>
              <a:ext uri="{FF2B5EF4-FFF2-40B4-BE49-F238E27FC236}">
                <a16:creationId xmlns:a16="http://schemas.microsoft.com/office/drawing/2014/main" id="{EDB44889-89EE-3A04-8119-EF5E16CF28E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6F531E0-5541-6B38-9D9D-BD26789D4112}"/>
              </a:ext>
            </a:extLst>
          </p:cNvPr>
          <p:cNvSpPr>
            <a:spLocks noGrp="1"/>
          </p:cNvSpPr>
          <p:nvPr>
            <p:ph type="sldNum" sz="quarter" idx="12"/>
          </p:nvPr>
        </p:nvSpPr>
        <p:spPr/>
        <p:txBody>
          <a:bodyPr/>
          <a:lstStyle/>
          <a:p>
            <a:fld id="{A4F778DA-0734-43D7-93B1-947B414C04C6}" type="slidenum">
              <a:rPr lang="fr-BE" smtClean="0"/>
              <a:t>‹N°›</a:t>
            </a:fld>
            <a:endParaRPr lang="fr-BE"/>
          </a:p>
        </p:txBody>
      </p:sp>
    </p:spTree>
    <p:extLst>
      <p:ext uri="{BB962C8B-B14F-4D97-AF65-F5344CB8AC3E}">
        <p14:creationId xmlns:p14="http://schemas.microsoft.com/office/powerpoint/2010/main" val="24519855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BE3FA9-F7EF-2D1F-F010-058880A7289C}"/>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0D0DCD38-C21D-E2BE-494F-8227108344D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2EAE1BB7-FCE9-D4FA-8A2E-D490ED8399C0}"/>
              </a:ext>
            </a:extLst>
          </p:cNvPr>
          <p:cNvSpPr>
            <a:spLocks noGrp="1"/>
          </p:cNvSpPr>
          <p:nvPr>
            <p:ph type="dt" sz="half" idx="10"/>
          </p:nvPr>
        </p:nvSpPr>
        <p:spPr/>
        <p:txBody>
          <a:bodyPr/>
          <a:lstStyle/>
          <a:p>
            <a:fld id="{C165332B-78C7-429D-9BD9-4C03077D013A}" type="datetimeFigureOut">
              <a:rPr lang="fr-BE" smtClean="0"/>
              <a:t>12/10/25</a:t>
            </a:fld>
            <a:endParaRPr lang="fr-BE"/>
          </a:p>
        </p:txBody>
      </p:sp>
      <p:sp>
        <p:nvSpPr>
          <p:cNvPr id="5" name="Espace réservé du pied de page 4">
            <a:extLst>
              <a:ext uri="{FF2B5EF4-FFF2-40B4-BE49-F238E27FC236}">
                <a16:creationId xmlns:a16="http://schemas.microsoft.com/office/drawing/2014/main" id="{1DE63EC8-2986-4BB3-A31C-D823D1CEA46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C151861-CAD8-AD3D-28BA-E8B580146FAC}"/>
              </a:ext>
            </a:extLst>
          </p:cNvPr>
          <p:cNvSpPr>
            <a:spLocks noGrp="1"/>
          </p:cNvSpPr>
          <p:nvPr>
            <p:ph type="sldNum" sz="quarter" idx="12"/>
          </p:nvPr>
        </p:nvSpPr>
        <p:spPr/>
        <p:txBody>
          <a:bodyPr/>
          <a:lstStyle/>
          <a:p>
            <a:fld id="{A4F778DA-0734-43D7-93B1-947B414C04C6}" type="slidenum">
              <a:rPr lang="fr-BE" smtClean="0"/>
              <a:t>‹N°›</a:t>
            </a:fld>
            <a:endParaRPr lang="fr-BE"/>
          </a:p>
        </p:txBody>
      </p:sp>
    </p:spTree>
    <p:extLst>
      <p:ext uri="{BB962C8B-B14F-4D97-AF65-F5344CB8AC3E}">
        <p14:creationId xmlns:p14="http://schemas.microsoft.com/office/powerpoint/2010/main" val="2137154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193F2B-A6D1-4BD9-48ED-645F52636F6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48AA8FE9-18B1-53EF-DD6B-D49CF91641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1B0077B-0831-9FE1-EB61-2DDC8A9BD0E7}"/>
              </a:ext>
            </a:extLst>
          </p:cNvPr>
          <p:cNvSpPr>
            <a:spLocks noGrp="1"/>
          </p:cNvSpPr>
          <p:nvPr>
            <p:ph type="dt" sz="half" idx="10"/>
          </p:nvPr>
        </p:nvSpPr>
        <p:spPr/>
        <p:txBody>
          <a:bodyPr/>
          <a:lstStyle/>
          <a:p>
            <a:fld id="{C165332B-78C7-429D-9BD9-4C03077D013A}" type="datetimeFigureOut">
              <a:rPr lang="fr-BE" smtClean="0"/>
              <a:t>12/10/25</a:t>
            </a:fld>
            <a:endParaRPr lang="fr-BE"/>
          </a:p>
        </p:txBody>
      </p:sp>
      <p:sp>
        <p:nvSpPr>
          <p:cNvPr id="5" name="Espace réservé du pied de page 4">
            <a:extLst>
              <a:ext uri="{FF2B5EF4-FFF2-40B4-BE49-F238E27FC236}">
                <a16:creationId xmlns:a16="http://schemas.microsoft.com/office/drawing/2014/main" id="{08E20F45-AB48-2217-5252-63CB42871C11}"/>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200F954-F9D9-FE2D-3960-848F5596C58B}"/>
              </a:ext>
            </a:extLst>
          </p:cNvPr>
          <p:cNvSpPr>
            <a:spLocks noGrp="1"/>
          </p:cNvSpPr>
          <p:nvPr>
            <p:ph type="sldNum" sz="quarter" idx="12"/>
          </p:nvPr>
        </p:nvSpPr>
        <p:spPr/>
        <p:txBody>
          <a:bodyPr/>
          <a:lstStyle/>
          <a:p>
            <a:fld id="{A4F778DA-0734-43D7-93B1-947B414C04C6}" type="slidenum">
              <a:rPr lang="fr-BE" smtClean="0"/>
              <a:t>‹N°›</a:t>
            </a:fld>
            <a:endParaRPr lang="fr-BE"/>
          </a:p>
        </p:txBody>
      </p:sp>
    </p:spTree>
    <p:extLst>
      <p:ext uri="{BB962C8B-B14F-4D97-AF65-F5344CB8AC3E}">
        <p14:creationId xmlns:p14="http://schemas.microsoft.com/office/powerpoint/2010/main" val="144759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D697D7-9CDD-7D07-8D9D-B6CB8A0D2216}"/>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0EC3EA60-2391-51C7-0062-FD4294484B9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3100B881-986A-D56C-E6BA-17BA93F537C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E77F99EC-77E4-5B44-A5BE-E3E6857282B2}"/>
              </a:ext>
            </a:extLst>
          </p:cNvPr>
          <p:cNvSpPr>
            <a:spLocks noGrp="1"/>
          </p:cNvSpPr>
          <p:nvPr>
            <p:ph type="dt" sz="half" idx="10"/>
          </p:nvPr>
        </p:nvSpPr>
        <p:spPr/>
        <p:txBody>
          <a:bodyPr/>
          <a:lstStyle/>
          <a:p>
            <a:fld id="{C165332B-78C7-429D-9BD9-4C03077D013A}" type="datetimeFigureOut">
              <a:rPr lang="fr-BE" smtClean="0"/>
              <a:t>12/10/25</a:t>
            </a:fld>
            <a:endParaRPr lang="fr-BE"/>
          </a:p>
        </p:txBody>
      </p:sp>
      <p:sp>
        <p:nvSpPr>
          <p:cNvPr id="6" name="Espace réservé du pied de page 5">
            <a:extLst>
              <a:ext uri="{FF2B5EF4-FFF2-40B4-BE49-F238E27FC236}">
                <a16:creationId xmlns:a16="http://schemas.microsoft.com/office/drawing/2014/main" id="{CA95CDA4-7C6B-5BB0-724B-DAD7B648449F}"/>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D300D75-9750-9178-FE66-CDE49ADF21A9}"/>
              </a:ext>
            </a:extLst>
          </p:cNvPr>
          <p:cNvSpPr>
            <a:spLocks noGrp="1"/>
          </p:cNvSpPr>
          <p:nvPr>
            <p:ph type="sldNum" sz="quarter" idx="12"/>
          </p:nvPr>
        </p:nvSpPr>
        <p:spPr/>
        <p:txBody>
          <a:bodyPr/>
          <a:lstStyle/>
          <a:p>
            <a:fld id="{A4F778DA-0734-43D7-93B1-947B414C04C6}" type="slidenum">
              <a:rPr lang="fr-BE" smtClean="0"/>
              <a:t>‹N°›</a:t>
            </a:fld>
            <a:endParaRPr lang="fr-BE"/>
          </a:p>
        </p:txBody>
      </p:sp>
    </p:spTree>
    <p:extLst>
      <p:ext uri="{BB962C8B-B14F-4D97-AF65-F5344CB8AC3E}">
        <p14:creationId xmlns:p14="http://schemas.microsoft.com/office/powerpoint/2010/main" val="643574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1C5206-23BF-E28E-741F-1EB2B282D977}"/>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067C52D1-F12B-4031-6D70-8703D7D8DD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5B151AC-C4DF-3DC6-5A97-A5CAE9B1CDF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6A078F4-23F3-1359-C17A-085C1F9099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AF39791-835D-9DA2-D9A3-90AB6F7F0AD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E92E8B84-C759-27A2-3D80-16D229ABA789}"/>
              </a:ext>
            </a:extLst>
          </p:cNvPr>
          <p:cNvSpPr>
            <a:spLocks noGrp="1"/>
          </p:cNvSpPr>
          <p:nvPr>
            <p:ph type="dt" sz="half" idx="10"/>
          </p:nvPr>
        </p:nvSpPr>
        <p:spPr/>
        <p:txBody>
          <a:bodyPr/>
          <a:lstStyle/>
          <a:p>
            <a:fld id="{C165332B-78C7-429D-9BD9-4C03077D013A}" type="datetimeFigureOut">
              <a:rPr lang="fr-BE" smtClean="0"/>
              <a:t>12/10/25</a:t>
            </a:fld>
            <a:endParaRPr lang="fr-BE"/>
          </a:p>
        </p:txBody>
      </p:sp>
      <p:sp>
        <p:nvSpPr>
          <p:cNvPr id="8" name="Espace réservé du pied de page 7">
            <a:extLst>
              <a:ext uri="{FF2B5EF4-FFF2-40B4-BE49-F238E27FC236}">
                <a16:creationId xmlns:a16="http://schemas.microsoft.com/office/drawing/2014/main" id="{483725D8-7D7F-D53E-859F-38F22DC6F3D1}"/>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039CB22E-96DA-EAAC-28A3-F2FE9DAC9FCD}"/>
              </a:ext>
            </a:extLst>
          </p:cNvPr>
          <p:cNvSpPr>
            <a:spLocks noGrp="1"/>
          </p:cNvSpPr>
          <p:nvPr>
            <p:ph type="sldNum" sz="quarter" idx="12"/>
          </p:nvPr>
        </p:nvSpPr>
        <p:spPr/>
        <p:txBody>
          <a:bodyPr/>
          <a:lstStyle/>
          <a:p>
            <a:fld id="{A4F778DA-0734-43D7-93B1-947B414C04C6}" type="slidenum">
              <a:rPr lang="fr-BE" smtClean="0"/>
              <a:t>‹N°›</a:t>
            </a:fld>
            <a:endParaRPr lang="fr-BE"/>
          </a:p>
        </p:txBody>
      </p:sp>
    </p:spTree>
    <p:extLst>
      <p:ext uri="{BB962C8B-B14F-4D97-AF65-F5344CB8AC3E}">
        <p14:creationId xmlns:p14="http://schemas.microsoft.com/office/powerpoint/2010/main" val="12815815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634C7A-EBDF-932E-0087-FE8059C1DFA0}"/>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EF590DF7-9201-B45D-EE4A-59DDD4498C3C}"/>
              </a:ext>
            </a:extLst>
          </p:cNvPr>
          <p:cNvSpPr>
            <a:spLocks noGrp="1"/>
          </p:cNvSpPr>
          <p:nvPr>
            <p:ph type="dt" sz="half" idx="10"/>
          </p:nvPr>
        </p:nvSpPr>
        <p:spPr/>
        <p:txBody>
          <a:bodyPr/>
          <a:lstStyle/>
          <a:p>
            <a:fld id="{C165332B-78C7-429D-9BD9-4C03077D013A}" type="datetimeFigureOut">
              <a:rPr lang="fr-BE" smtClean="0"/>
              <a:t>12/10/25</a:t>
            </a:fld>
            <a:endParaRPr lang="fr-BE"/>
          </a:p>
        </p:txBody>
      </p:sp>
      <p:sp>
        <p:nvSpPr>
          <p:cNvPr id="4" name="Espace réservé du pied de page 3">
            <a:extLst>
              <a:ext uri="{FF2B5EF4-FFF2-40B4-BE49-F238E27FC236}">
                <a16:creationId xmlns:a16="http://schemas.microsoft.com/office/drawing/2014/main" id="{7D4A71C7-63DB-3DEB-442C-AC8B42FF66A4}"/>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AF010DA5-B219-F961-1702-63567298F874}"/>
              </a:ext>
            </a:extLst>
          </p:cNvPr>
          <p:cNvSpPr>
            <a:spLocks noGrp="1"/>
          </p:cNvSpPr>
          <p:nvPr>
            <p:ph type="sldNum" sz="quarter" idx="12"/>
          </p:nvPr>
        </p:nvSpPr>
        <p:spPr/>
        <p:txBody>
          <a:bodyPr/>
          <a:lstStyle/>
          <a:p>
            <a:fld id="{A4F778DA-0734-43D7-93B1-947B414C04C6}" type="slidenum">
              <a:rPr lang="fr-BE" smtClean="0"/>
              <a:t>‹N°›</a:t>
            </a:fld>
            <a:endParaRPr lang="fr-BE"/>
          </a:p>
        </p:txBody>
      </p:sp>
    </p:spTree>
    <p:extLst>
      <p:ext uri="{BB962C8B-B14F-4D97-AF65-F5344CB8AC3E}">
        <p14:creationId xmlns:p14="http://schemas.microsoft.com/office/powerpoint/2010/main" val="2249241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FEAC250-0A61-CC4A-C77C-6FA7F798E35F}"/>
              </a:ext>
            </a:extLst>
          </p:cNvPr>
          <p:cNvSpPr>
            <a:spLocks noGrp="1"/>
          </p:cNvSpPr>
          <p:nvPr>
            <p:ph type="dt" sz="half" idx="10"/>
          </p:nvPr>
        </p:nvSpPr>
        <p:spPr/>
        <p:txBody>
          <a:bodyPr/>
          <a:lstStyle/>
          <a:p>
            <a:fld id="{C165332B-78C7-429D-9BD9-4C03077D013A}" type="datetimeFigureOut">
              <a:rPr lang="fr-BE" smtClean="0"/>
              <a:t>12/10/25</a:t>
            </a:fld>
            <a:endParaRPr lang="fr-BE"/>
          </a:p>
        </p:txBody>
      </p:sp>
      <p:sp>
        <p:nvSpPr>
          <p:cNvPr id="3" name="Espace réservé du pied de page 2">
            <a:extLst>
              <a:ext uri="{FF2B5EF4-FFF2-40B4-BE49-F238E27FC236}">
                <a16:creationId xmlns:a16="http://schemas.microsoft.com/office/drawing/2014/main" id="{14507DAE-60CA-CE03-038E-BCBE939A47F5}"/>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37E29140-4BF5-B80D-3E02-83F5470DFA64}"/>
              </a:ext>
            </a:extLst>
          </p:cNvPr>
          <p:cNvSpPr>
            <a:spLocks noGrp="1"/>
          </p:cNvSpPr>
          <p:nvPr>
            <p:ph type="sldNum" sz="quarter" idx="12"/>
          </p:nvPr>
        </p:nvSpPr>
        <p:spPr/>
        <p:txBody>
          <a:bodyPr/>
          <a:lstStyle/>
          <a:p>
            <a:fld id="{A4F778DA-0734-43D7-93B1-947B414C04C6}" type="slidenum">
              <a:rPr lang="fr-BE" smtClean="0"/>
              <a:t>‹N°›</a:t>
            </a:fld>
            <a:endParaRPr lang="fr-BE"/>
          </a:p>
        </p:txBody>
      </p:sp>
    </p:spTree>
    <p:extLst>
      <p:ext uri="{BB962C8B-B14F-4D97-AF65-F5344CB8AC3E}">
        <p14:creationId xmlns:p14="http://schemas.microsoft.com/office/powerpoint/2010/main" val="1814799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A90074-B62F-F840-4822-447CEAABA36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C4D049FB-1803-7EEF-9EE3-DABF91E24D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B821E62B-3C8E-4CA9-F4B9-D8C8934C5B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9CC5165-02D1-660E-E13D-526444FDC79D}"/>
              </a:ext>
            </a:extLst>
          </p:cNvPr>
          <p:cNvSpPr>
            <a:spLocks noGrp="1"/>
          </p:cNvSpPr>
          <p:nvPr>
            <p:ph type="dt" sz="half" idx="10"/>
          </p:nvPr>
        </p:nvSpPr>
        <p:spPr/>
        <p:txBody>
          <a:bodyPr/>
          <a:lstStyle/>
          <a:p>
            <a:fld id="{C165332B-78C7-429D-9BD9-4C03077D013A}" type="datetimeFigureOut">
              <a:rPr lang="fr-BE" smtClean="0"/>
              <a:t>12/10/25</a:t>
            </a:fld>
            <a:endParaRPr lang="fr-BE"/>
          </a:p>
        </p:txBody>
      </p:sp>
      <p:sp>
        <p:nvSpPr>
          <p:cNvPr id="6" name="Espace réservé du pied de page 5">
            <a:extLst>
              <a:ext uri="{FF2B5EF4-FFF2-40B4-BE49-F238E27FC236}">
                <a16:creationId xmlns:a16="http://schemas.microsoft.com/office/drawing/2014/main" id="{74F2E4EA-1938-61CF-39D9-6E1F261236B3}"/>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873BDA82-B621-0F8D-3458-8682C7DC7C05}"/>
              </a:ext>
            </a:extLst>
          </p:cNvPr>
          <p:cNvSpPr>
            <a:spLocks noGrp="1"/>
          </p:cNvSpPr>
          <p:nvPr>
            <p:ph type="sldNum" sz="quarter" idx="12"/>
          </p:nvPr>
        </p:nvSpPr>
        <p:spPr/>
        <p:txBody>
          <a:bodyPr/>
          <a:lstStyle/>
          <a:p>
            <a:fld id="{A4F778DA-0734-43D7-93B1-947B414C04C6}" type="slidenum">
              <a:rPr lang="fr-BE" smtClean="0"/>
              <a:t>‹N°›</a:t>
            </a:fld>
            <a:endParaRPr lang="fr-BE"/>
          </a:p>
        </p:txBody>
      </p:sp>
    </p:spTree>
    <p:extLst>
      <p:ext uri="{BB962C8B-B14F-4D97-AF65-F5344CB8AC3E}">
        <p14:creationId xmlns:p14="http://schemas.microsoft.com/office/powerpoint/2010/main" val="13467156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20E49D-7DA1-9D4B-BB88-F152D9A2767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6D6E46EB-3443-B755-6016-FC9E344CB2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FEA41427-0DDA-6CBA-F7AA-F936EA88BA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EBE5984-0212-9457-89DC-99A6AD179A13}"/>
              </a:ext>
            </a:extLst>
          </p:cNvPr>
          <p:cNvSpPr>
            <a:spLocks noGrp="1"/>
          </p:cNvSpPr>
          <p:nvPr>
            <p:ph type="dt" sz="half" idx="10"/>
          </p:nvPr>
        </p:nvSpPr>
        <p:spPr/>
        <p:txBody>
          <a:bodyPr/>
          <a:lstStyle/>
          <a:p>
            <a:fld id="{C165332B-78C7-429D-9BD9-4C03077D013A}" type="datetimeFigureOut">
              <a:rPr lang="fr-BE" smtClean="0"/>
              <a:t>12/10/25</a:t>
            </a:fld>
            <a:endParaRPr lang="fr-BE"/>
          </a:p>
        </p:txBody>
      </p:sp>
      <p:sp>
        <p:nvSpPr>
          <p:cNvPr id="6" name="Espace réservé du pied de page 5">
            <a:extLst>
              <a:ext uri="{FF2B5EF4-FFF2-40B4-BE49-F238E27FC236}">
                <a16:creationId xmlns:a16="http://schemas.microsoft.com/office/drawing/2014/main" id="{C10CEAFA-169B-7D3B-C917-4F9178F11692}"/>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F7429B3-4A40-20AC-3C22-0E3F96F9FD20}"/>
              </a:ext>
            </a:extLst>
          </p:cNvPr>
          <p:cNvSpPr>
            <a:spLocks noGrp="1"/>
          </p:cNvSpPr>
          <p:nvPr>
            <p:ph type="sldNum" sz="quarter" idx="12"/>
          </p:nvPr>
        </p:nvSpPr>
        <p:spPr/>
        <p:txBody>
          <a:bodyPr/>
          <a:lstStyle/>
          <a:p>
            <a:fld id="{A4F778DA-0734-43D7-93B1-947B414C04C6}" type="slidenum">
              <a:rPr lang="fr-BE" smtClean="0"/>
              <a:t>‹N°›</a:t>
            </a:fld>
            <a:endParaRPr lang="fr-BE"/>
          </a:p>
        </p:txBody>
      </p:sp>
    </p:spTree>
    <p:extLst>
      <p:ext uri="{BB962C8B-B14F-4D97-AF65-F5344CB8AC3E}">
        <p14:creationId xmlns:p14="http://schemas.microsoft.com/office/powerpoint/2010/main" val="25529914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B581C8-0A9F-E7E7-CD4C-B3274A604771}"/>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2CBB4C6E-F661-6D6B-A493-AF578740171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627572F0-2758-3EA0-5CA5-7198D8A63796}"/>
              </a:ext>
            </a:extLst>
          </p:cNvPr>
          <p:cNvSpPr>
            <a:spLocks noGrp="1"/>
          </p:cNvSpPr>
          <p:nvPr>
            <p:ph type="dt" sz="half" idx="10"/>
          </p:nvPr>
        </p:nvSpPr>
        <p:spPr/>
        <p:txBody>
          <a:bodyPr/>
          <a:lstStyle/>
          <a:p>
            <a:fld id="{C165332B-78C7-429D-9BD9-4C03077D013A}" type="datetimeFigureOut">
              <a:rPr lang="fr-BE" smtClean="0"/>
              <a:t>12/10/25</a:t>
            </a:fld>
            <a:endParaRPr lang="fr-BE"/>
          </a:p>
        </p:txBody>
      </p:sp>
      <p:sp>
        <p:nvSpPr>
          <p:cNvPr id="5" name="Espace réservé du pied de page 4">
            <a:extLst>
              <a:ext uri="{FF2B5EF4-FFF2-40B4-BE49-F238E27FC236}">
                <a16:creationId xmlns:a16="http://schemas.microsoft.com/office/drawing/2014/main" id="{3A562597-6E8D-7549-4C06-5E792059128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1C61C25-6E00-B76E-B942-9C7780286A43}"/>
              </a:ext>
            </a:extLst>
          </p:cNvPr>
          <p:cNvSpPr>
            <a:spLocks noGrp="1"/>
          </p:cNvSpPr>
          <p:nvPr>
            <p:ph type="sldNum" sz="quarter" idx="12"/>
          </p:nvPr>
        </p:nvSpPr>
        <p:spPr/>
        <p:txBody>
          <a:bodyPr/>
          <a:lstStyle/>
          <a:p>
            <a:fld id="{A4F778DA-0734-43D7-93B1-947B414C04C6}" type="slidenum">
              <a:rPr lang="fr-BE" smtClean="0"/>
              <a:t>‹N°›</a:t>
            </a:fld>
            <a:endParaRPr lang="fr-BE"/>
          </a:p>
        </p:txBody>
      </p:sp>
    </p:spTree>
    <p:extLst>
      <p:ext uri="{BB962C8B-B14F-4D97-AF65-F5344CB8AC3E}">
        <p14:creationId xmlns:p14="http://schemas.microsoft.com/office/powerpoint/2010/main" val="1650868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A27B5FE-7857-CA5F-FF75-BFFB26EF9CC0}"/>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AE61BF60-14A3-BD1A-21D4-06415AB7EAA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2533FCFA-F6DF-9300-281B-ECED21CB92EC}"/>
              </a:ext>
            </a:extLst>
          </p:cNvPr>
          <p:cNvSpPr>
            <a:spLocks noGrp="1"/>
          </p:cNvSpPr>
          <p:nvPr>
            <p:ph type="dt" sz="half" idx="10"/>
          </p:nvPr>
        </p:nvSpPr>
        <p:spPr/>
        <p:txBody>
          <a:bodyPr/>
          <a:lstStyle/>
          <a:p>
            <a:fld id="{C165332B-78C7-429D-9BD9-4C03077D013A}" type="datetimeFigureOut">
              <a:rPr lang="fr-BE" smtClean="0"/>
              <a:t>12/10/25</a:t>
            </a:fld>
            <a:endParaRPr lang="fr-BE"/>
          </a:p>
        </p:txBody>
      </p:sp>
      <p:sp>
        <p:nvSpPr>
          <p:cNvPr id="5" name="Espace réservé du pied de page 4">
            <a:extLst>
              <a:ext uri="{FF2B5EF4-FFF2-40B4-BE49-F238E27FC236}">
                <a16:creationId xmlns:a16="http://schemas.microsoft.com/office/drawing/2014/main" id="{FBBB0AA2-7085-E0EF-1197-A54331D5EDD7}"/>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1462348-ED77-D7B1-A415-8A69955FC44C}"/>
              </a:ext>
            </a:extLst>
          </p:cNvPr>
          <p:cNvSpPr>
            <a:spLocks noGrp="1"/>
          </p:cNvSpPr>
          <p:nvPr>
            <p:ph type="sldNum" sz="quarter" idx="12"/>
          </p:nvPr>
        </p:nvSpPr>
        <p:spPr/>
        <p:txBody>
          <a:bodyPr/>
          <a:lstStyle/>
          <a:p>
            <a:fld id="{A4F778DA-0734-43D7-93B1-947B414C04C6}" type="slidenum">
              <a:rPr lang="fr-BE" smtClean="0"/>
              <a:t>‹N°›</a:t>
            </a:fld>
            <a:endParaRPr lang="fr-BE"/>
          </a:p>
        </p:txBody>
      </p:sp>
    </p:spTree>
    <p:extLst>
      <p:ext uri="{BB962C8B-B14F-4D97-AF65-F5344CB8AC3E}">
        <p14:creationId xmlns:p14="http://schemas.microsoft.com/office/powerpoint/2010/main" val="38555891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C33F65-9CD3-EF4A-2D9B-CCE2083417D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4B293224-DBDF-9927-62DF-E445E28D26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9197686-5C34-EDA2-141D-9B6B9E366035}"/>
              </a:ext>
            </a:extLst>
          </p:cNvPr>
          <p:cNvSpPr>
            <a:spLocks noGrp="1"/>
          </p:cNvSpPr>
          <p:nvPr>
            <p:ph type="dt" sz="half" idx="10"/>
          </p:nvPr>
        </p:nvSpPr>
        <p:spPr/>
        <p:txBody>
          <a:bodyPr/>
          <a:lstStyle/>
          <a:p>
            <a:fld id="{FB6A13A9-1796-4759-8B3E-BC1DF0EBEAE9}" type="datetimeFigureOut">
              <a:rPr lang="fr-BE" smtClean="0"/>
              <a:t>12/10/25</a:t>
            </a:fld>
            <a:endParaRPr lang="fr-BE"/>
          </a:p>
        </p:txBody>
      </p:sp>
      <p:sp>
        <p:nvSpPr>
          <p:cNvPr id="5" name="Espace réservé du pied de page 4">
            <a:extLst>
              <a:ext uri="{FF2B5EF4-FFF2-40B4-BE49-F238E27FC236}">
                <a16:creationId xmlns:a16="http://schemas.microsoft.com/office/drawing/2014/main" id="{62841FCB-321C-7F1B-2E78-E64465396725}"/>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6749CEF-45E1-4AF6-962C-B2BA0D03ED14}"/>
              </a:ext>
            </a:extLst>
          </p:cNvPr>
          <p:cNvSpPr>
            <a:spLocks noGrp="1"/>
          </p:cNvSpPr>
          <p:nvPr>
            <p:ph type="sldNum" sz="quarter" idx="12"/>
          </p:nvPr>
        </p:nvSpPr>
        <p:spPr/>
        <p:txBody>
          <a:bodyPr/>
          <a:lstStyle/>
          <a:p>
            <a:fld id="{97A2228D-B8D2-475F-A795-BD20947E0383}" type="slidenum">
              <a:rPr lang="fr-BE" smtClean="0"/>
              <a:t>‹N°›</a:t>
            </a:fld>
            <a:endParaRPr lang="fr-BE"/>
          </a:p>
        </p:txBody>
      </p:sp>
    </p:spTree>
    <p:extLst>
      <p:ext uri="{BB962C8B-B14F-4D97-AF65-F5344CB8AC3E}">
        <p14:creationId xmlns:p14="http://schemas.microsoft.com/office/powerpoint/2010/main" val="19094696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72EC5F-FBF4-512E-FE11-B2062675A36C}"/>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24F5AFA4-D638-7059-F485-6DBCB5FEA4B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F1F53F3-B13D-879B-EFD6-A68787EC7436}"/>
              </a:ext>
            </a:extLst>
          </p:cNvPr>
          <p:cNvSpPr>
            <a:spLocks noGrp="1"/>
          </p:cNvSpPr>
          <p:nvPr>
            <p:ph type="dt" sz="half" idx="10"/>
          </p:nvPr>
        </p:nvSpPr>
        <p:spPr/>
        <p:txBody>
          <a:bodyPr/>
          <a:lstStyle/>
          <a:p>
            <a:fld id="{FB6A13A9-1796-4759-8B3E-BC1DF0EBEAE9}" type="datetimeFigureOut">
              <a:rPr lang="fr-BE" smtClean="0"/>
              <a:t>12/10/25</a:t>
            </a:fld>
            <a:endParaRPr lang="fr-BE"/>
          </a:p>
        </p:txBody>
      </p:sp>
      <p:sp>
        <p:nvSpPr>
          <p:cNvPr id="5" name="Espace réservé du pied de page 4">
            <a:extLst>
              <a:ext uri="{FF2B5EF4-FFF2-40B4-BE49-F238E27FC236}">
                <a16:creationId xmlns:a16="http://schemas.microsoft.com/office/drawing/2014/main" id="{955B1A46-A98C-C733-AE6E-76BAB2D4414A}"/>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C3A2B1C-9876-6367-AEE5-43077B811EEF}"/>
              </a:ext>
            </a:extLst>
          </p:cNvPr>
          <p:cNvSpPr>
            <a:spLocks noGrp="1"/>
          </p:cNvSpPr>
          <p:nvPr>
            <p:ph type="sldNum" sz="quarter" idx="12"/>
          </p:nvPr>
        </p:nvSpPr>
        <p:spPr/>
        <p:txBody>
          <a:bodyPr/>
          <a:lstStyle/>
          <a:p>
            <a:fld id="{97A2228D-B8D2-475F-A795-BD20947E0383}" type="slidenum">
              <a:rPr lang="fr-BE" smtClean="0"/>
              <a:t>‹N°›</a:t>
            </a:fld>
            <a:endParaRPr lang="fr-BE"/>
          </a:p>
        </p:txBody>
      </p:sp>
    </p:spTree>
    <p:extLst>
      <p:ext uri="{BB962C8B-B14F-4D97-AF65-F5344CB8AC3E}">
        <p14:creationId xmlns:p14="http://schemas.microsoft.com/office/powerpoint/2010/main" val="2259575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8F0599-36F4-6FFD-4475-5EA0D246DDB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5AC8588F-9EAC-9A42-A4AE-7EE7260105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EA1CE60-0527-FF92-63B2-7FC8383C73CD}"/>
              </a:ext>
            </a:extLst>
          </p:cNvPr>
          <p:cNvSpPr>
            <a:spLocks noGrp="1"/>
          </p:cNvSpPr>
          <p:nvPr>
            <p:ph type="dt" sz="half" idx="10"/>
          </p:nvPr>
        </p:nvSpPr>
        <p:spPr/>
        <p:txBody>
          <a:bodyPr/>
          <a:lstStyle/>
          <a:p>
            <a:fld id="{FB6A13A9-1796-4759-8B3E-BC1DF0EBEAE9}" type="datetimeFigureOut">
              <a:rPr lang="fr-BE" smtClean="0"/>
              <a:t>12/10/25</a:t>
            </a:fld>
            <a:endParaRPr lang="fr-BE"/>
          </a:p>
        </p:txBody>
      </p:sp>
      <p:sp>
        <p:nvSpPr>
          <p:cNvPr id="5" name="Espace réservé du pied de page 4">
            <a:extLst>
              <a:ext uri="{FF2B5EF4-FFF2-40B4-BE49-F238E27FC236}">
                <a16:creationId xmlns:a16="http://schemas.microsoft.com/office/drawing/2014/main" id="{6411060F-C36C-0843-8EFD-EBB03A674A8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6D41738A-7089-073B-91C7-3E863C2F64F2}"/>
              </a:ext>
            </a:extLst>
          </p:cNvPr>
          <p:cNvSpPr>
            <a:spLocks noGrp="1"/>
          </p:cNvSpPr>
          <p:nvPr>
            <p:ph type="sldNum" sz="quarter" idx="12"/>
          </p:nvPr>
        </p:nvSpPr>
        <p:spPr/>
        <p:txBody>
          <a:bodyPr/>
          <a:lstStyle/>
          <a:p>
            <a:fld id="{97A2228D-B8D2-475F-A795-BD20947E0383}" type="slidenum">
              <a:rPr lang="fr-BE" smtClean="0"/>
              <a:t>‹N°›</a:t>
            </a:fld>
            <a:endParaRPr lang="fr-BE"/>
          </a:p>
        </p:txBody>
      </p:sp>
    </p:spTree>
    <p:extLst>
      <p:ext uri="{BB962C8B-B14F-4D97-AF65-F5344CB8AC3E}">
        <p14:creationId xmlns:p14="http://schemas.microsoft.com/office/powerpoint/2010/main" val="34668521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D0928A-B475-8042-0251-EEDBCD3B4B40}"/>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A4FEE04-2805-37C8-1B9F-2017FD2A574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720946A8-6E88-A398-F6ED-F6E64D306C3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116C0F23-A2BD-6B37-204B-37D5187CD09C}"/>
              </a:ext>
            </a:extLst>
          </p:cNvPr>
          <p:cNvSpPr>
            <a:spLocks noGrp="1"/>
          </p:cNvSpPr>
          <p:nvPr>
            <p:ph type="dt" sz="half" idx="10"/>
          </p:nvPr>
        </p:nvSpPr>
        <p:spPr/>
        <p:txBody>
          <a:bodyPr/>
          <a:lstStyle/>
          <a:p>
            <a:fld id="{FB6A13A9-1796-4759-8B3E-BC1DF0EBEAE9}" type="datetimeFigureOut">
              <a:rPr lang="fr-BE" smtClean="0"/>
              <a:t>12/10/25</a:t>
            </a:fld>
            <a:endParaRPr lang="fr-BE"/>
          </a:p>
        </p:txBody>
      </p:sp>
      <p:sp>
        <p:nvSpPr>
          <p:cNvPr id="6" name="Espace réservé du pied de page 5">
            <a:extLst>
              <a:ext uri="{FF2B5EF4-FFF2-40B4-BE49-F238E27FC236}">
                <a16:creationId xmlns:a16="http://schemas.microsoft.com/office/drawing/2014/main" id="{42519110-A5A7-81F8-61C4-4226A7A17F1F}"/>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F3FE4D70-6D86-EDC1-183B-47C01EE87849}"/>
              </a:ext>
            </a:extLst>
          </p:cNvPr>
          <p:cNvSpPr>
            <a:spLocks noGrp="1"/>
          </p:cNvSpPr>
          <p:nvPr>
            <p:ph type="sldNum" sz="quarter" idx="12"/>
          </p:nvPr>
        </p:nvSpPr>
        <p:spPr/>
        <p:txBody>
          <a:bodyPr/>
          <a:lstStyle/>
          <a:p>
            <a:fld id="{97A2228D-B8D2-475F-A795-BD20947E0383}" type="slidenum">
              <a:rPr lang="fr-BE" smtClean="0"/>
              <a:t>‹N°›</a:t>
            </a:fld>
            <a:endParaRPr lang="fr-BE"/>
          </a:p>
        </p:txBody>
      </p:sp>
    </p:spTree>
    <p:extLst>
      <p:ext uri="{BB962C8B-B14F-4D97-AF65-F5344CB8AC3E}">
        <p14:creationId xmlns:p14="http://schemas.microsoft.com/office/powerpoint/2010/main" val="16925159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AF068C-CCF8-7875-965F-E8D6AD62FAD0}"/>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5170D758-923D-A775-818F-3A5A093C50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EC86406-909B-59C2-82D7-4DB572963FC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9AF9004D-4FF7-A0AF-413B-9D37F34028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D6253BB-A784-3CE7-1E92-62F68F58127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91F96145-402B-7CF7-E5D5-03DFFF735378}"/>
              </a:ext>
            </a:extLst>
          </p:cNvPr>
          <p:cNvSpPr>
            <a:spLocks noGrp="1"/>
          </p:cNvSpPr>
          <p:nvPr>
            <p:ph type="dt" sz="half" idx="10"/>
          </p:nvPr>
        </p:nvSpPr>
        <p:spPr/>
        <p:txBody>
          <a:bodyPr/>
          <a:lstStyle/>
          <a:p>
            <a:fld id="{FB6A13A9-1796-4759-8B3E-BC1DF0EBEAE9}" type="datetimeFigureOut">
              <a:rPr lang="fr-BE" smtClean="0"/>
              <a:t>12/10/25</a:t>
            </a:fld>
            <a:endParaRPr lang="fr-BE"/>
          </a:p>
        </p:txBody>
      </p:sp>
      <p:sp>
        <p:nvSpPr>
          <p:cNvPr id="8" name="Espace réservé du pied de page 7">
            <a:extLst>
              <a:ext uri="{FF2B5EF4-FFF2-40B4-BE49-F238E27FC236}">
                <a16:creationId xmlns:a16="http://schemas.microsoft.com/office/drawing/2014/main" id="{F8663526-52DD-F76A-2E6B-42C5BB9BBE49}"/>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85A7AE7A-79BC-AF92-E17A-46D038019D3C}"/>
              </a:ext>
            </a:extLst>
          </p:cNvPr>
          <p:cNvSpPr>
            <a:spLocks noGrp="1"/>
          </p:cNvSpPr>
          <p:nvPr>
            <p:ph type="sldNum" sz="quarter" idx="12"/>
          </p:nvPr>
        </p:nvSpPr>
        <p:spPr/>
        <p:txBody>
          <a:bodyPr/>
          <a:lstStyle/>
          <a:p>
            <a:fld id="{97A2228D-B8D2-475F-A795-BD20947E0383}" type="slidenum">
              <a:rPr lang="fr-BE" smtClean="0"/>
              <a:t>‹N°›</a:t>
            </a:fld>
            <a:endParaRPr lang="fr-BE"/>
          </a:p>
        </p:txBody>
      </p:sp>
    </p:spTree>
    <p:extLst>
      <p:ext uri="{BB962C8B-B14F-4D97-AF65-F5344CB8AC3E}">
        <p14:creationId xmlns:p14="http://schemas.microsoft.com/office/powerpoint/2010/main" val="1584967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06D11B-0944-2E9B-411D-7E9920DEB376}"/>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DB10DE81-E6E9-B584-3D92-BB16B01E1229}"/>
              </a:ext>
            </a:extLst>
          </p:cNvPr>
          <p:cNvSpPr>
            <a:spLocks noGrp="1"/>
          </p:cNvSpPr>
          <p:nvPr>
            <p:ph type="dt" sz="half" idx="10"/>
          </p:nvPr>
        </p:nvSpPr>
        <p:spPr/>
        <p:txBody>
          <a:bodyPr/>
          <a:lstStyle/>
          <a:p>
            <a:fld id="{FB6A13A9-1796-4759-8B3E-BC1DF0EBEAE9}" type="datetimeFigureOut">
              <a:rPr lang="fr-BE" smtClean="0"/>
              <a:t>12/10/25</a:t>
            </a:fld>
            <a:endParaRPr lang="fr-BE"/>
          </a:p>
        </p:txBody>
      </p:sp>
      <p:sp>
        <p:nvSpPr>
          <p:cNvPr id="4" name="Espace réservé du pied de page 3">
            <a:extLst>
              <a:ext uri="{FF2B5EF4-FFF2-40B4-BE49-F238E27FC236}">
                <a16:creationId xmlns:a16="http://schemas.microsoft.com/office/drawing/2014/main" id="{7DA4482F-4C9F-F519-1DCD-65BDE4EA9700}"/>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A2586132-0156-460C-3D99-12D7F4F13699}"/>
              </a:ext>
            </a:extLst>
          </p:cNvPr>
          <p:cNvSpPr>
            <a:spLocks noGrp="1"/>
          </p:cNvSpPr>
          <p:nvPr>
            <p:ph type="sldNum" sz="quarter" idx="12"/>
          </p:nvPr>
        </p:nvSpPr>
        <p:spPr/>
        <p:txBody>
          <a:bodyPr/>
          <a:lstStyle/>
          <a:p>
            <a:fld id="{97A2228D-B8D2-475F-A795-BD20947E0383}" type="slidenum">
              <a:rPr lang="fr-BE" smtClean="0"/>
              <a:t>‹N°›</a:t>
            </a:fld>
            <a:endParaRPr lang="fr-BE"/>
          </a:p>
        </p:txBody>
      </p:sp>
    </p:spTree>
    <p:extLst>
      <p:ext uri="{BB962C8B-B14F-4D97-AF65-F5344CB8AC3E}">
        <p14:creationId xmlns:p14="http://schemas.microsoft.com/office/powerpoint/2010/main" val="14454330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58EE394-0369-B25A-D8BA-E3230E0100EE}"/>
              </a:ext>
            </a:extLst>
          </p:cNvPr>
          <p:cNvSpPr>
            <a:spLocks noGrp="1"/>
          </p:cNvSpPr>
          <p:nvPr>
            <p:ph type="dt" sz="half" idx="10"/>
          </p:nvPr>
        </p:nvSpPr>
        <p:spPr/>
        <p:txBody>
          <a:bodyPr/>
          <a:lstStyle/>
          <a:p>
            <a:fld id="{FB6A13A9-1796-4759-8B3E-BC1DF0EBEAE9}" type="datetimeFigureOut">
              <a:rPr lang="fr-BE" smtClean="0"/>
              <a:t>12/10/25</a:t>
            </a:fld>
            <a:endParaRPr lang="fr-BE"/>
          </a:p>
        </p:txBody>
      </p:sp>
      <p:sp>
        <p:nvSpPr>
          <p:cNvPr id="3" name="Espace réservé du pied de page 2">
            <a:extLst>
              <a:ext uri="{FF2B5EF4-FFF2-40B4-BE49-F238E27FC236}">
                <a16:creationId xmlns:a16="http://schemas.microsoft.com/office/drawing/2014/main" id="{8258D74B-0396-9CEA-6BED-C2B4255F95F1}"/>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2948F6CE-A995-81DD-A503-A2EA40D6380A}"/>
              </a:ext>
            </a:extLst>
          </p:cNvPr>
          <p:cNvSpPr>
            <a:spLocks noGrp="1"/>
          </p:cNvSpPr>
          <p:nvPr>
            <p:ph type="sldNum" sz="quarter" idx="12"/>
          </p:nvPr>
        </p:nvSpPr>
        <p:spPr/>
        <p:txBody>
          <a:bodyPr/>
          <a:lstStyle/>
          <a:p>
            <a:fld id="{97A2228D-B8D2-475F-A795-BD20947E0383}" type="slidenum">
              <a:rPr lang="fr-BE" smtClean="0"/>
              <a:t>‹N°›</a:t>
            </a:fld>
            <a:endParaRPr lang="fr-BE"/>
          </a:p>
        </p:txBody>
      </p:sp>
    </p:spTree>
    <p:extLst>
      <p:ext uri="{BB962C8B-B14F-4D97-AF65-F5344CB8AC3E}">
        <p14:creationId xmlns:p14="http://schemas.microsoft.com/office/powerpoint/2010/main" val="32409563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D1CEDE-B573-63D5-EA5C-3DB59B41EEF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4E9F17C7-D329-1E82-6164-E2F209F5D0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B52598A0-992F-58D6-14EA-3E11643873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B4EF750-B3FA-1237-C949-FBE67C755440}"/>
              </a:ext>
            </a:extLst>
          </p:cNvPr>
          <p:cNvSpPr>
            <a:spLocks noGrp="1"/>
          </p:cNvSpPr>
          <p:nvPr>
            <p:ph type="dt" sz="half" idx="10"/>
          </p:nvPr>
        </p:nvSpPr>
        <p:spPr/>
        <p:txBody>
          <a:bodyPr/>
          <a:lstStyle/>
          <a:p>
            <a:fld id="{FB6A13A9-1796-4759-8B3E-BC1DF0EBEAE9}" type="datetimeFigureOut">
              <a:rPr lang="fr-BE" smtClean="0"/>
              <a:t>12/10/25</a:t>
            </a:fld>
            <a:endParaRPr lang="fr-BE"/>
          </a:p>
        </p:txBody>
      </p:sp>
      <p:sp>
        <p:nvSpPr>
          <p:cNvPr id="6" name="Espace réservé du pied de page 5">
            <a:extLst>
              <a:ext uri="{FF2B5EF4-FFF2-40B4-BE49-F238E27FC236}">
                <a16:creationId xmlns:a16="http://schemas.microsoft.com/office/drawing/2014/main" id="{08E76154-254D-C4A7-56E4-E7E6F809FE4F}"/>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57D11DC-A646-2B89-2C47-DE2A2560814E}"/>
              </a:ext>
            </a:extLst>
          </p:cNvPr>
          <p:cNvSpPr>
            <a:spLocks noGrp="1"/>
          </p:cNvSpPr>
          <p:nvPr>
            <p:ph type="sldNum" sz="quarter" idx="12"/>
          </p:nvPr>
        </p:nvSpPr>
        <p:spPr/>
        <p:txBody>
          <a:bodyPr/>
          <a:lstStyle/>
          <a:p>
            <a:fld id="{97A2228D-B8D2-475F-A795-BD20947E0383}" type="slidenum">
              <a:rPr lang="fr-BE" smtClean="0"/>
              <a:t>‹N°›</a:t>
            </a:fld>
            <a:endParaRPr lang="fr-BE"/>
          </a:p>
        </p:txBody>
      </p:sp>
    </p:spTree>
    <p:extLst>
      <p:ext uri="{BB962C8B-B14F-4D97-AF65-F5344CB8AC3E}">
        <p14:creationId xmlns:p14="http://schemas.microsoft.com/office/powerpoint/2010/main" val="4931642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2447EB-6FF3-1300-FFE2-F686E03F738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ADD9DAC6-87B3-91EC-BC0F-CD7453A395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A0152FDE-F4ED-49E3-697A-58381890AE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D093CDA-5B50-C65C-2C3D-8E5093A8ADE6}"/>
              </a:ext>
            </a:extLst>
          </p:cNvPr>
          <p:cNvSpPr>
            <a:spLocks noGrp="1"/>
          </p:cNvSpPr>
          <p:nvPr>
            <p:ph type="dt" sz="half" idx="10"/>
          </p:nvPr>
        </p:nvSpPr>
        <p:spPr/>
        <p:txBody>
          <a:bodyPr/>
          <a:lstStyle/>
          <a:p>
            <a:fld id="{FB6A13A9-1796-4759-8B3E-BC1DF0EBEAE9}" type="datetimeFigureOut">
              <a:rPr lang="fr-BE" smtClean="0"/>
              <a:t>12/10/25</a:t>
            </a:fld>
            <a:endParaRPr lang="fr-BE"/>
          </a:p>
        </p:txBody>
      </p:sp>
      <p:sp>
        <p:nvSpPr>
          <p:cNvPr id="6" name="Espace réservé du pied de page 5">
            <a:extLst>
              <a:ext uri="{FF2B5EF4-FFF2-40B4-BE49-F238E27FC236}">
                <a16:creationId xmlns:a16="http://schemas.microsoft.com/office/drawing/2014/main" id="{FA3589CE-83C1-BE41-FF1D-0D2F9D27D4D5}"/>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C65038BF-8935-90B5-9F64-E1305694A3A7}"/>
              </a:ext>
            </a:extLst>
          </p:cNvPr>
          <p:cNvSpPr>
            <a:spLocks noGrp="1"/>
          </p:cNvSpPr>
          <p:nvPr>
            <p:ph type="sldNum" sz="quarter" idx="12"/>
          </p:nvPr>
        </p:nvSpPr>
        <p:spPr/>
        <p:txBody>
          <a:bodyPr/>
          <a:lstStyle/>
          <a:p>
            <a:fld id="{97A2228D-B8D2-475F-A795-BD20947E0383}" type="slidenum">
              <a:rPr lang="fr-BE" smtClean="0"/>
              <a:t>‹N°›</a:t>
            </a:fld>
            <a:endParaRPr lang="fr-BE"/>
          </a:p>
        </p:txBody>
      </p:sp>
    </p:spTree>
    <p:extLst>
      <p:ext uri="{BB962C8B-B14F-4D97-AF65-F5344CB8AC3E}">
        <p14:creationId xmlns:p14="http://schemas.microsoft.com/office/powerpoint/2010/main" val="21087853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328769-0C0F-DE5F-17EE-A49B23DB73D0}"/>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92643565-19A0-337D-8EE8-8F431D55E6E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C55DB5E-DBD5-3C37-C1A7-67596FA1A1AA}"/>
              </a:ext>
            </a:extLst>
          </p:cNvPr>
          <p:cNvSpPr>
            <a:spLocks noGrp="1"/>
          </p:cNvSpPr>
          <p:nvPr>
            <p:ph type="dt" sz="half" idx="10"/>
          </p:nvPr>
        </p:nvSpPr>
        <p:spPr/>
        <p:txBody>
          <a:bodyPr/>
          <a:lstStyle/>
          <a:p>
            <a:fld id="{FB6A13A9-1796-4759-8B3E-BC1DF0EBEAE9}" type="datetimeFigureOut">
              <a:rPr lang="fr-BE" smtClean="0"/>
              <a:t>12/10/25</a:t>
            </a:fld>
            <a:endParaRPr lang="fr-BE"/>
          </a:p>
        </p:txBody>
      </p:sp>
      <p:sp>
        <p:nvSpPr>
          <p:cNvPr id="5" name="Espace réservé du pied de page 4">
            <a:extLst>
              <a:ext uri="{FF2B5EF4-FFF2-40B4-BE49-F238E27FC236}">
                <a16:creationId xmlns:a16="http://schemas.microsoft.com/office/drawing/2014/main" id="{87B20711-87CD-3D56-CBCD-1D212EE078FA}"/>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1225EFD-EB12-4D5E-662C-8EFD416BFBDB}"/>
              </a:ext>
            </a:extLst>
          </p:cNvPr>
          <p:cNvSpPr>
            <a:spLocks noGrp="1"/>
          </p:cNvSpPr>
          <p:nvPr>
            <p:ph type="sldNum" sz="quarter" idx="12"/>
          </p:nvPr>
        </p:nvSpPr>
        <p:spPr/>
        <p:txBody>
          <a:bodyPr/>
          <a:lstStyle/>
          <a:p>
            <a:fld id="{97A2228D-B8D2-475F-A795-BD20947E0383}" type="slidenum">
              <a:rPr lang="fr-BE" smtClean="0"/>
              <a:t>‹N°›</a:t>
            </a:fld>
            <a:endParaRPr lang="fr-BE"/>
          </a:p>
        </p:txBody>
      </p:sp>
    </p:spTree>
    <p:extLst>
      <p:ext uri="{BB962C8B-B14F-4D97-AF65-F5344CB8AC3E}">
        <p14:creationId xmlns:p14="http://schemas.microsoft.com/office/powerpoint/2010/main" val="25761792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F3FF80E-8658-6C5B-F0E3-202092E7E03D}"/>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B87E484A-187C-C5D6-7790-9E44BE05006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4CA1035-43E1-D3CA-4121-B6EF55811295}"/>
              </a:ext>
            </a:extLst>
          </p:cNvPr>
          <p:cNvSpPr>
            <a:spLocks noGrp="1"/>
          </p:cNvSpPr>
          <p:nvPr>
            <p:ph type="dt" sz="half" idx="10"/>
          </p:nvPr>
        </p:nvSpPr>
        <p:spPr/>
        <p:txBody>
          <a:bodyPr/>
          <a:lstStyle/>
          <a:p>
            <a:fld id="{FB6A13A9-1796-4759-8B3E-BC1DF0EBEAE9}" type="datetimeFigureOut">
              <a:rPr lang="fr-BE" smtClean="0"/>
              <a:t>12/10/25</a:t>
            </a:fld>
            <a:endParaRPr lang="fr-BE"/>
          </a:p>
        </p:txBody>
      </p:sp>
      <p:sp>
        <p:nvSpPr>
          <p:cNvPr id="5" name="Espace réservé du pied de page 4">
            <a:extLst>
              <a:ext uri="{FF2B5EF4-FFF2-40B4-BE49-F238E27FC236}">
                <a16:creationId xmlns:a16="http://schemas.microsoft.com/office/drawing/2014/main" id="{3F158455-BBCA-50A4-07A7-83248F1B2E4F}"/>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97B2BB1-813B-F3E7-65BC-C00334516919}"/>
              </a:ext>
            </a:extLst>
          </p:cNvPr>
          <p:cNvSpPr>
            <a:spLocks noGrp="1"/>
          </p:cNvSpPr>
          <p:nvPr>
            <p:ph type="sldNum" sz="quarter" idx="12"/>
          </p:nvPr>
        </p:nvSpPr>
        <p:spPr/>
        <p:txBody>
          <a:bodyPr/>
          <a:lstStyle/>
          <a:p>
            <a:fld id="{97A2228D-B8D2-475F-A795-BD20947E0383}" type="slidenum">
              <a:rPr lang="fr-BE" smtClean="0"/>
              <a:t>‹N°›</a:t>
            </a:fld>
            <a:endParaRPr lang="fr-BE"/>
          </a:p>
        </p:txBody>
      </p:sp>
    </p:spTree>
    <p:extLst>
      <p:ext uri="{BB962C8B-B14F-4D97-AF65-F5344CB8AC3E}">
        <p14:creationId xmlns:p14="http://schemas.microsoft.com/office/powerpoint/2010/main" val="3367359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4FCA61-7CE9-F1B9-C450-AB7B39CC48F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4D88300A-BE20-9B4D-E300-2008D61E43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F1EAC79B-C853-BA67-DC13-2738B8A7769A}"/>
              </a:ext>
            </a:extLst>
          </p:cNvPr>
          <p:cNvSpPr>
            <a:spLocks noGrp="1"/>
          </p:cNvSpPr>
          <p:nvPr>
            <p:ph type="dt" sz="half" idx="10"/>
          </p:nvPr>
        </p:nvSpPr>
        <p:spPr/>
        <p:txBody>
          <a:bodyPr/>
          <a:lstStyle/>
          <a:p>
            <a:fld id="{BD375E12-40B0-4397-B85E-B31E75869893}" type="datetimeFigureOut">
              <a:rPr lang="fr-BE" smtClean="0"/>
              <a:t>12/10/25</a:t>
            </a:fld>
            <a:endParaRPr lang="fr-BE"/>
          </a:p>
        </p:txBody>
      </p:sp>
      <p:sp>
        <p:nvSpPr>
          <p:cNvPr id="5" name="Espace réservé du pied de page 4">
            <a:extLst>
              <a:ext uri="{FF2B5EF4-FFF2-40B4-BE49-F238E27FC236}">
                <a16:creationId xmlns:a16="http://schemas.microsoft.com/office/drawing/2014/main" id="{4E68F5E0-43E2-6CD8-29F9-B08D1FE7914F}"/>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33BD7F6-ED50-E3EE-30FA-BD5C049A4C55}"/>
              </a:ext>
            </a:extLst>
          </p:cNvPr>
          <p:cNvSpPr>
            <a:spLocks noGrp="1"/>
          </p:cNvSpPr>
          <p:nvPr>
            <p:ph type="sldNum" sz="quarter" idx="12"/>
          </p:nvPr>
        </p:nvSpPr>
        <p:spPr/>
        <p:txBody>
          <a:bodyPr/>
          <a:lstStyle/>
          <a:p>
            <a:fld id="{0A618ECE-32FD-4CC6-908A-52032E94E035}" type="slidenum">
              <a:rPr lang="fr-BE" smtClean="0"/>
              <a:t>‹N°›</a:t>
            </a:fld>
            <a:endParaRPr lang="fr-BE"/>
          </a:p>
        </p:txBody>
      </p:sp>
    </p:spTree>
    <p:extLst>
      <p:ext uri="{BB962C8B-B14F-4D97-AF65-F5344CB8AC3E}">
        <p14:creationId xmlns:p14="http://schemas.microsoft.com/office/powerpoint/2010/main" val="29502869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E165C4-2035-3094-941F-09766A0855FA}"/>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2EF4EE7-4DF0-62FC-BC2B-1A92D19F6EF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42DB42E0-FEE3-E5F9-4E82-FA22A6C8A7C2}"/>
              </a:ext>
            </a:extLst>
          </p:cNvPr>
          <p:cNvSpPr>
            <a:spLocks noGrp="1"/>
          </p:cNvSpPr>
          <p:nvPr>
            <p:ph type="dt" sz="half" idx="10"/>
          </p:nvPr>
        </p:nvSpPr>
        <p:spPr/>
        <p:txBody>
          <a:bodyPr/>
          <a:lstStyle/>
          <a:p>
            <a:fld id="{BD375E12-40B0-4397-B85E-B31E75869893}" type="datetimeFigureOut">
              <a:rPr lang="fr-BE" smtClean="0"/>
              <a:t>12/10/25</a:t>
            </a:fld>
            <a:endParaRPr lang="fr-BE"/>
          </a:p>
        </p:txBody>
      </p:sp>
      <p:sp>
        <p:nvSpPr>
          <p:cNvPr id="5" name="Espace réservé du pied de page 4">
            <a:extLst>
              <a:ext uri="{FF2B5EF4-FFF2-40B4-BE49-F238E27FC236}">
                <a16:creationId xmlns:a16="http://schemas.microsoft.com/office/drawing/2014/main" id="{C8643C20-E7A9-20C3-D690-AF40B4322667}"/>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60523F39-BEBA-8651-39FF-2C6FC3B29C46}"/>
              </a:ext>
            </a:extLst>
          </p:cNvPr>
          <p:cNvSpPr>
            <a:spLocks noGrp="1"/>
          </p:cNvSpPr>
          <p:nvPr>
            <p:ph type="sldNum" sz="quarter" idx="12"/>
          </p:nvPr>
        </p:nvSpPr>
        <p:spPr/>
        <p:txBody>
          <a:bodyPr/>
          <a:lstStyle/>
          <a:p>
            <a:fld id="{0A618ECE-32FD-4CC6-908A-52032E94E035}" type="slidenum">
              <a:rPr lang="fr-BE" smtClean="0"/>
              <a:t>‹N°›</a:t>
            </a:fld>
            <a:endParaRPr lang="fr-BE"/>
          </a:p>
        </p:txBody>
      </p:sp>
    </p:spTree>
    <p:extLst>
      <p:ext uri="{BB962C8B-B14F-4D97-AF65-F5344CB8AC3E}">
        <p14:creationId xmlns:p14="http://schemas.microsoft.com/office/powerpoint/2010/main" val="41438224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86730B-470F-7F5D-19D0-8787BD0E5B1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8AC8AC6B-53FE-B943-72F8-8DC08409F4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64DF666-2B74-7B2C-94CE-C41091A5987A}"/>
              </a:ext>
            </a:extLst>
          </p:cNvPr>
          <p:cNvSpPr>
            <a:spLocks noGrp="1"/>
          </p:cNvSpPr>
          <p:nvPr>
            <p:ph type="dt" sz="half" idx="10"/>
          </p:nvPr>
        </p:nvSpPr>
        <p:spPr/>
        <p:txBody>
          <a:bodyPr/>
          <a:lstStyle/>
          <a:p>
            <a:fld id="{BD375E12-40B0-4397-B85E-B31E75869893}" type="datetimeFigureOut">
              <a:rPr lang="fr-BE" smtClean="0"/>
              <a:t>12/10/25</a:t>
            </a:fld>
            <a:endParaRPr lang="fr-BE"/>
          </a:p>
        </p:txBody>
      </p:sp>
      <p:sp>
        <p:nvSpPr>
          <p:cNvPr id="5" name="Espace réservé du pied de page 4">
            <a:extLst>
              <a:ext uri="{FF2B5EF4-FFF2-40B4-BE49-F238E27FC236}">
                <a16:creationId xmlns:a16="http://schemas.microsoft.com/office/drawing/2014/main" id="{6BF6CF71-C2F6-1828-2806-2D8B3B8F7ABF}"/>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4C4C588-607B-17D4-E0EE-3AD9B8D5C06A}"/>
              </a:ext>
            </a:extLst>
          </p:cNvPr>
          <p:cNvSpPr>
            <a:spLocks noGrp="1"/>
          </p:cNvSpPr>
          <p:nvPr>
            <p:ph type="sldNum" sz="quarter" idx="12"/>
          </p:nvPr>
        </p:nvSpPr>
        <p:spPr/>
        <p:txBody>
          <a:bodyPr/>
          <a:lstStyle/>
          <a:p>
            <a:fld id="{0A618ECE-32FD-4CC6-908A-52032E94E035}" type="slidenum">
              <a:rPr lang="fr-BE" smtClean="0"/>
              <a:t>‹N°›</a:t>
            </a:fld>
            <a:endParaRPr lang="fr-BE"/>
          </a:p>
        </p:txBody>
      </p:sp>
    </p:spTree>
    <p:extLst>
      <p:ext uri="{BB962C8B-B14F-4D97-AF65-F5344CB8AC3E}">
        <p14:creationId xmlns:p14="http://schemas.microsoft.com/office/powerpoint/2010/main" val="38404633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CA0EA1-B328-6477-9051-83AB14E61956}"/>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68FC4767-E3BA-45AC-2AF3-53B5BB9B08A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07D5063F-2784-5BAB-B4A1-7EAB78FC8CA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8E1AB875-DDBA-AEF3-DC79-8A696016A3EA}"/>
              </a:ext>
            </a:extLst>
          </p:cNvPr>
          <p:cNvSpPr>
            <a:spLocks noGrp="1"/>
          </p:cNvSpPr>
          <p:nvPr>
            <p:ph type="dt" sz="half" idx="10"/>
          </p:nvPr>
        </p:nvSpPr>
        <p:spPr/>
        <p:txBody>
          <a:bodyPr/>
          <a:lstStyle/>
          <a:p>
            <a:fld id="{BD375E12-40B0-4397-B85E-B31E75869893}" type="datetimeFigureOut">
              <a:rPr lang="fr-BE" smtClean="0"/>
              <a:t>12/10/25</a:t>
            </a:fld>
            <a:endParaRPr lang="fr-BE"/>
          </a:p>
        </p:txBody>
      </p:sp>
      <p:sp>
        <p:nvSpPr>
          <p:cNvPr id="6" name="Espace réservé du pied de page 5">
            <a:extLst>
              <a:ext uri="{FF2B5EF4-FFF2-40B4-BE49-F238E27FC236}">
                <a16:creationId xmlns:a16="http://schemas.microsoft.com/office/drawing/2014/main" id="{B59EEEFF-F710-0200-29F3-D1E8CB345B1A}"/>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C61EDE7-1B05-EA32-1164-18DC61139338}"/>
              </a:ext>
            </a:extLst>
          </p:cNvPr>
          <p:cNvSpPr>
            <a:spLocks noGrp="1"/>
          </p:cNvSpPr>
          <p:nvPr>
            <p:ph type="sldNum" sz="quarter" idx="12"/>
          </p:nvPr>
        </p:nvSpPr>
        <p:spPr/>
        <p:txBody>
          <a:bodyPr/>
          <a:lstStyle/>
          <a:p>
            <a:fld id="{0A618ECE-32FD-4CC6-908A-52032E94E035}" type="slidenum">
              <a:rPr lang="fr-BE" smtClean="0"/>
              <a:t>‹N°›</a:t>
            </a:fld>
            <a:endParaRPr lang="fr-BE"/>
          </a:p>
        </p:txBody>
      </p:sp>
    </p:spTree>
    <p:extLst>
      <p:ext uri="{BB962C8B-B14F-4D97-AF65-F5344CB8AC3E}">
        <p14:creationId xmlns:p14="http://schemas.microsoft.com/office/powerpoint/2010/main" val="25218989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CDE134-F41F-934A-78CB-56018C2085FB}"/>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A699A11-AC1D-3E27-A3C6-07EBA1694F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3CA0977-7207-65C2-7840-AD78B021C21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1B9FFB4C-8651-B243-24B7-AAC9BA65CB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4A74085-6997-76AA-37A7-1384F97C316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600DDE03-E0A7-B514-B8C4-990375492CDC}"/>
              </a:ext>
            </a:extLst>
          </p:cNvPr>
          <p:cNvSpPr>
            <a:spLocks noGrp="1"/>
          </p:cNvSpPr>
          <p:nvPr>
            <p:ph type="dt" sz="half" idx="10"/>
          </p:nvPr>
        </p:nvSpPr>
        <p:spPr/>
        <p:txBody>
          <a:bodyPr/>
          <a:lstStyle/>
          <a:p>
            <a:fld id="{BD375E12-40B0-4397-B85E-B31E75869893}" type="datetimeFigureOut">
              <a:rPr lang="fr-BE" smtClean="0"/>
              <a:t>12/10/25</a:t>
            </a:fld>
            <a:endParaRPr lang="fr-BE"/>
          </a:p>
        </p:txBody>
      </p:sp>
      <p:sp>
        <p:nvSpPr>
          <p:cNvPr id="8" name="Espace réservé du pied de page 7">
            <a:extLst>
              <a:ext uri="{FF2B5EF4-FFF2-40B4-BE49-F238E27FC236}">
                <a16:creationId xmlns:a16="http://schemas.microsoft.com/office/drawing/2014/main" id="{900B0F83-5CB4-132F-B5E1-38AE49A07614}"/>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247DEFDD-DC8C-559A-FCB3-E2F5E0BA32C4}"/>
              </a:ext>
            </a:extLst>
          </p:cNvPr>
          <p:cNvSpPr>
            <a:spLocks noGrp="1"/>
          </p:cNvSpPr>
          <p:nvPr>
            <p:ph type="sldNum" sz="quarter" idx="12"/>
          </p:nvPr>
        </p:nvSpPr>
        <p:spPr/>
        <p:txBody>
          <a:bodyPr/>
          <a:lstStyle/>
          <a:p>
            <a:fld id="{0A618ECE-32FD-4CC6-908A-52032E94E035}" type="slidenum">
              <a:rPr lang="fr-BE" smtClean="0"/>
              <a:t>‹N°›</a:t>
            </a:fld>
            <a:endParaRPr lang="fr-BE"/>
          </a:p>
        </p:txBody>
      </p:sp>
    </p:spTree>
    <p:extLst>
      <p:ext uri="{BB962C8B-B14F-4D97-AF65-F5344CB8AC3E}">
        <p14:creationId xmlns:p14="http://schemas.microsoft.com/office/powerpoint/2010/main" val="28082247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B41500-C2C0-BD2C-B898-A71E594AF526}"/>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562B92D2-4904-EA60-FAE4-27EE3EE9BF8A}"/>
              </a:ext>
            </a:extLst>
          </p:cNvPr>
          <p:cNvSpPr>
            <a:spLocks noGrp="1"/>
          </p:cNvSpPr>
          <p:nvPr>
            <p:ph type="dt" sz="half" idx="10"/>
          </p:nvPr>
        </p:nvSpPr>
        <p:spPr/>
        <p:txBody>
          <a:bodyPr/>
          <a:lstStyle/>
          <a:p>
            <a:fld id="{BD375E12-40B0-4397-B85E-B31E75869893}" type="datetimeFigureOut">
              <a:rPr lang="fr-BE" smtClean="0"/>
              <a:t>12/10/25</a:t>
            </a:fld>
            <a:endParaRPr lang="fr-BE"/>
          </a:p>
        </p:txBody>
      </p:sp>
      <p:sp>
        <p:nvSpPr>
          <p:cNvPr id="4" name="Espace réservé du pied de page 3">
            <a:extLst>
              <a:ext uri="{FF2B5EF4-FFF2-40B4-BE49-F238E27FC236}">
                <a16:creationId xmlns:a16="http://schemas.microsoft.com/office/drawing/2014/main" id="{A8CC9B98-0D7D-1C9F-3319-67EC23E27429}"/>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69BE520C-89D1-978E-F26B-2276BC736930}"/>
              </a:ext>
            </a:extLst>
          </p:cNvPr>
          <p:cNvSpPr>
            <a:spLocks noGrp="1"/>
          </p:cNvSpPr>
          <p:nvPr>
            <p:ph type="sldNum" sz="quarter" idx="12"/>
          </p:nvPr>
        </p:nvSpPr>
        <p:spPr/>
        <p:txBody>
          <a:bodyPr/>
          <a:lstStyle/>
          <a:p>
            <a:fld id="{0A618ECE-32FD-4CC6-908A-52032E94E035}" type="slidenum">
              <a:rPr lang="fr-BE" smtClean="0"/>
              <a:t>‹N°›</a:t>
            </a:fld>
            <a:endParaRPr lang="fr-BE"/>
          </a:p>
        </p:txBody>
      </p:sp>
    </p:spTree>
    <p:extLst>
      <p:ext uri="{BB962C8B-B14F-4D97-AF65-F5344CB8AC3E}">
        <p14:creationId xmlns:p14="http://schemas.microsoft.com/office/powerpoint/2010/main" val="14215860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B431840-1E64-16AD-275B-98F497BE0A5D}"/>
              </a:ext>
            </a:extLst>
          </p:cNvPr>
          <p:cNvSpPr>
            <a:spLocks noGrp="1"/>
          </p:cNvSpPr>
          <p:nvPr>
            <p:ph type="dt" sz="half" idx="10"/>
          </p:nvPr>
        </p:nvSpPr>
        <p:spPr/>
        <p:txBody>
          <a:bodyPr/>
          <a:lstStyle/>
          <a:p>
            <a:fld id="{BD375E12-40B0-4397-B85E-B31E75869893}" type="datetimeFigureOut">
              <a:rPr lang="fr-BE" smtClean="0"/>
              <a:t>12/10/25</a:t>
            </a:fld>
            <a:endParaRPr lang="fr-BE"/>
          </a:p>
        </p:txBody>
      </p:sp>
      <p:sp>
        <p:nvSpPr>
          <p:cNvPr id="3" name="Espace réservé du pied de page 2">
            <a:extLst>
              <a:ext uri="{FF2B5EF4-FFF2-40B4-BE49-F238E27FC236}">
                <a16:creationId xmlns:a16="http://schemas.microsoft.com/office/drawing/2014/main" id="{83D0DBF2-8DEC-1D57-B55D-6C2395F17770}"/>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18DCF5EB-ABC1-F256-5BB3-785B34303E77}"/>
              </a:ext>
            </a:extLst>
          </p:cNvPr>
          <p:cNvSpPr>
            <a:spLocks noGrp="1"/>
          </p:cNvSpPr>
          <p:nvPr>
            <p:ph type="sldNum" sz="quarter" idx="12"/>
          </p:nvPr>
        </p:nvSpPr>
        <p:spPr/>
        <p:txBody>
          <a:bodyPr/>
          <a:lstStyle/>
          <a:p>
            <a:fld id="{0A618ECE-32FD-4CC6-908A-52032E94E035}" type="slidenum">
              <a:rPr lang="fr-BE" smtClean="0"/>
              <a:t>‹N°›</a:t>
            </a:fld>
            <a:endParaRPr lang="fr-BE"/>
          </a:p>
        </p:txBody>
      </p:sp>
    </p:spTree>
    <p:extLst>
      <p:ext uri="{BB962C8B-B14F-4D97-AF65-F5344CB8AC3E}">
        <p14:creationId xmlns:p14="http://schemas.microsoft.com/office/powerpoint/2010/main" val="21611176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76F1CE-D019-45FC-0848-C328F184508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64CD998E-D2A9-6F73-4648-18DDBB8BBA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19266C02-6BE9-E83C-4200-BAB4883765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9B9D9CA-CF95-2ECB-5CD5-F7BBBA2B42C5}"/>
              </a:ext>
            </a:extLst>
          </p:cNvPr>
          <p:cNvSpPr>
            <a:spLocks noGrp="1"/>
          </p:cNvSpPr>
          <p:nvPr>
            <p:ph type="dt" sz="half" idx="10"/>
          </p:nvPr>
        </p:nvSpPr>
        <p:spPr/>
        <p:txBody>
          <a:bodyPr/>
          <a:lstStyle/>
          <a:p>
            <a:fld id="{BD375E12-40B0-4397-B85E-B31E75869893}" type="datetimeFigureOut">
              <a:rPr lang="fr-BE" smtClean="0"/>
              <a:t>12/10/25</a:t>
            </a:fld>
            <a:endParaRPr lang="fr-BE"/>
          </a:p>
        </p:txBody>
      </p:sp>
      <p:sp>
        <p:nvSpPr>
          <p:cNvPr id="6" name="Espace réservé du pied de page 5">
            <a:extLst>
              <a:ext uri="{FF2B5EF4-FFF2-40B4-BE49-F238E27FC236}">
                <a16:creationId xmlns:a16="http://schemas.microsoft.com/office/drawing/2014/main" id="{4D4A3704-0B79-BAD8-A4B6-24B155EE25C8}"/>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6996FE89-3F79-018D-0F83-BB4D1308F25F}"/>
              </a:ext>
            </a:extLst>
          </p:cNvPr>
          <p:cNvSpPr>
            <a:spLocks noGrp="1"/>
          </p:cNvSpPr>
          <p:nvPr>
            <p:ph type="sldNum" sz="quarter" idx="12"/>
          </p:nvPr>
        </p:nvSpPr>
        <p:spPr/>
        <p:txBody>
          <a:bodyPr/>
          <a:lstStyle/>
          <a:p>
            <a:fld id="{0A618ECE-32FD-4CC6-908A-52032E94E035}" type="slidenum">
              <a:rPr lang="fr-BE" smtClean="0"/>
              <a:t>‹N°›</a:t>
            </a:fld>
            <a:endParaRPr lang="fr-BE"/>
          </a:p>
        </p:txBody>
      </p:sp>
    </p:spTree>
    <p:extLst>
      <p:ext uri="{BB962C8B-B14F-4D97-AF65-F5344CB8AC3E}">
        <p14:creationId xmlns:p14="http://schemas.microsoft.com/office/powerpoint/2010/main" val="12823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29ED11-4C61-17DA-DD44-31D5A6F9474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EDD7914A-FFF5-2113-81DA-F475A00CE2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1355B346-C660-4138-F66D-9D9819350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77F3B0B-4253-E921-24E6-CC6E8AFA1884}"/>
              </a:ext>
            </a:extLst>
          </p:cNvPr>
          <p:cNvSpPr>
            <a:spLocks noGrp="1"/>
          </p:cNvSpPr>
          <p:nvPr>
            <p:ph type="dt" sz="half" idx="10"/>
          </p:nvPr>
        </p:nvSpPr>
        <p:spPr/>
        <p:txBody>
          <a:bodyPr/>
          <a:lstStyle/>
          <a:p>
            <a:fld id="{BD375E12-40B0-4397-B85E-B31E75869893}" type="datetimeFigureOut">
              <a:rPr lang="fr-BE" smtClean="0"/>
              <a:t>12/10/25</a:t>
            </a:fld>
            <a:endParaRPr lang="fr-BE"/>
          </a:p>
        </p:txBody>
      </p:sp>
      <p:sp>
        <p:nvSpPr>
          <p:cNvPr id="6" name="Espace réservé du pied de page 5">
            <a:extLst>
              <a:ext uri="{FF2B5EF4-FFF2-40B4-BE49-F238E27FC236}">
                <a16:creationId xmlns:a16="http://schemas.microsoft.com/office/drawing/2014/main" id="{C63FA807-DF2E-E16F-3775-86CC75256316}"/>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CC2888CD-AD4C-29C0-30F8-02105D9EC8E9}"/>
              </a:ext>
            </a:extLst>
          </p:cNvPr>
          <p:cNvSpPr>
            <a:spLocks noGrp="1"/>
          </p:cNvSpPr>
          <p:nvPr>
            <p:ph type="sldNum" sz="quarter" idx="12"/>
          </p:nvPr>
        </p:nvSpPr>
        <p:spPr/>
        <p:txBody>
          <a:bodyPr/>
          <a:lstStyle/>
          <a:p>
            <a:fld id="{0A618ECE-32FD-4CC6-908A-52032E94E035}" type="slidenum">
              <a:rPr lang="fr-BE" smtClean="0"/>
              <a:t>‹N°›</a:t>
            </a:fld>
            <a:endParaRPr lang="fr-BE"/>
          </a:p>
        </p:txBody>
      </p:sp>
    </p:spTree>
    <p:extLst>
      <p:ext uri="{BB962C8B-B14F-4D97-AF65-F5344CB8AC3E}">
        <p14:creationId xmlns:p14="http://schemas.microsoft.com/office/powerpoint/2010/main" val="12850664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6AD3AD-E82B-71FA-9219-A37D24365E16}"/>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BE473F61-8407-7600-E44F-0F9145EF129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28ED687-F82D-B614-5FED-E55DF2F9A6D0}"/>
              </a:ext>
            </a:extLst>
          </p:cNvPr>
          <p:cNvSpPr>
            <a:spLocks noGrp="1"/>
          </p:cNvSpPr>
          <p:nvPr>
            <p:ph type="dt" sz="half" idx="10"/>
          </p:nvPr>
        </p:nvSpPr>
        <p:spPr/>
        <p:txBody>
          <a:bodyPr/>
          <a:lstStyle/>
          <a:p>
            <a:fld id="{BD375E12-40B0-4397-B85E-B31E75869893}" type="datetimeFigureOut">
              <a:rPr lang="fr-BE" smtClean="0"/>
              <a:t>12/10/25</a:t>
            </a:fld>
            <a:endParaRPr lang="fr-BE"/>
          </a:p>
        </p:txBody>
      </p:sp>
      <p:sp>
        <p:nvSpPr>
          <p:cNvPr id="5" name="Espace réservé du pied de page 4">
            <a:extLst>
              <a:ext uri="{FF2B5EF4-FFF2-40B4-BE49-F238E27FC236}">
                <a16:creationId xmlns:a16="http://schemas.microsoft.com/office/drawing/2014/main" id="{FF06E07E-8E97-903E-E126-1FB06B4668F7}"/>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CE40A008-1132-FB24-2C9A-9AC8F8FC4BCF}"/>
              </a:ext>
            </a:extLst>
          </p:cNvPr>
          <p:cNvSpPr>
            <a:spLocks noGrp="1"/>
          </p:cNvSpPr>
          <p:nvPr>
            <p:ph type="sldNum" sz="quarter" idx="12"/>
          </p:nvPr>
        </p:nvSpPr>
        <p:spPr/>
        <p:txBody>
          <a:bodyPr/>
          <a:lstStyle/>
          <a:p>
            <a:fld id="{0A618ECE-32FD-4CC6-908A-52032E94E035}" type="slidenum">
              <a:rPr lang="fr-BE" smtClean="0"/>
              <a:t>‹N°›</a:t>
            </a:fld>
            <a:endParaRPr lang="fr-BE"/>
          </a:p>
        </p:txBody>
      </p:sp>
    </p:spTree>
    <p:extLst>
      <p:ext uri="{BB962C8B-B14F-4D97-AF65-F5344CB8AC3E}">
        <p14:creationId xmlns:p14="http://schemas.microsoft.com/office/powerpoint/2010/main" val="3396847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7A7E6AA-CE9A-08DD-4432-60C1326FB243}"/>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B8B64E8E-259E-F1F6-FAC8-CDB8C3BFCC9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28498D5C-D597-E22F-5EFA-A22724C60C53}"/>
              </a:ext>
            </a:extLst>
          </p:cNvPr>
          <p:cNvSpPr>
            <a:spLocks noGrp="1"/>
          </p:cNvSpPr>
          <p:nvPr>
            <p:ph type="dt" sz="half" idx="10"/>
          </p:nvPr>
        </p:nvSpPr>
        <p:spPr/>
        <p:txBody>
          <a:bodyPr/>
          <a:lstStyle/>
          <a:p>
            <a:fld id="{BD375E12-40B0-4397-B85E-B31E75869893}" type="datetimeFigureOut">
              <a:rPr lang="fr-BE" smtClean="0"/>
              <a:t>12/10/25</a:t>
            </a:fld>
            <a:endParaRPr lang="fr-BE"/>
          </a:p>
        </p:txBody>
      </p:sp>
      <p:sp>
        <p:nvSpPr>
          <p:cNvPr id="5" name="Espace réservé du pied de page 4">
            <a:extLst>
              <a:ext uri="{FF2B5EF4-FFF2-40B4-BE49-F238E27FC236}">
                <a16:creationId xmlns:a16="http://schemas.microsoft.com/office/drawing/2014/main" id="{1EB46B36-B9C2-CF19-8956-4B46E574C938}"/>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72795750-A2FB-F21F-CFEF-89FB2458527B}"/>
              </a:ext>
            </a:extLst>
          </p:cNvPr>
          <p:cNvSpPr>
            <a:spLocks noGrp="1"/>
          </p:cNvSpPr>
          <p:nvPr>
            <p:ph type="sldNum" sz="quarter" idx="12"/>
          </p:nvPr>
        </p:nvSpPr>
        <p:spPr/>
        <p:txBody>
          <a:bodyPr/>
          <a:lstStyle/>
          <a:p>
            <a:fld id="{0A618ECE-32FD-4CC6-908A-52032E94E035}" type="slidenum">
              <a:rPr lang="fr-BE" smtClean="0"/>
              <a:t>‹N°›</a:t>
            </a:fld>
            <a:endParaRPr lang="fr-BE"/>
          </a:p>
        </p:txBody>
      </p:sp>
    </p:spTree>
    <p:extLst>
      <p:ext uri="{BB962C8B-B14F-4D97-AF65-F5344CB8AC3E}">
        <p14:creationId xmlns:p14="http://schemas.microsoft.com/office/powerpoint/2010/main" val="266510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FF0E973-C3CE-4496-8239-1202D5462469}" type="datetimeFigureOut">
              <a:rPr lang="en-US" smtClean="0"/>
              <a:t>10/12/25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DDDA82F-235A-4A86-998E-0367A72CF7BF}" type="slidenum">
              <a:rPr lang="en-US" smtClean="0"/>
              <a:t>‹N°›</a:t>
            </a:fld>
            <a:endParaRPr lang="en-US"/>
          </a:p>
        </p:txBody>
      </p:sp>
    </p:spTree>
    <p:extLst>
      <p:ext uri="{BB962C8B-B14F-4D97-AF65-F5344CB8AC3E}">
        <p14:creationId xmlns:p14="http://schemas.microsoft.com/office/powerpoint/2010/main" val="29571116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DA71790-4A09-8716-5B47-A39FBB5160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BC1F4819-3435-6EA8-2AEF-733380A926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9D66E69-E6D9-3B09-4C39-5396F8260B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65332B-78C7-429D-9BD9-4C03077D013A}" type="datetimeFigureOut">
              <a:rPr lang="fr-BE" smtClean="0"/>
              <a:t>12/10/25</a:t>
            </a:fld>
            <a:endParaRPr lang="fr-BE"/>
          </a:p>
        </p:txBody>
      </p:sp>
      <p:sp>
        <p:nvSpPr>
          <p:cNvPr id="5" name="Espace réservé du pied de page 4">
            <a:extLst>
              <a:ext uri="{FF2B5EF4-FFF2-40B4-BE49-F238E27FC236}">
                <a16:creationId xmlns:a16="http://schemas.microsoft.com/office/drawing/2014/main" id="{0EBFD5E2-A16A-AC88-1CF8-A81F4C697B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13425E26-D935-FD95-732A-0FAF237401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4F778DA-0734-43D7-93B1-947B414C04C6}" type="slidenum">
              <a:rPr lang="fr-BE" smtClean="0"/>
              <a:t>‹N°›</a:t>
            </a:fld>
            <a:endParaRPr lang="fr-BE"/>
          </a:p>
        </p:txBody>
      </p:sp>
    </p:spTree>
    <p:extLst>
      <p:ext uri="{BB962C8B-B14F-4D97-AF65-F5344CB8AC3E}">
        <p14:creationId xmlns:p14="http://schemas.microsoft.com/office/powerpoint/2010/main" val="99094981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A1EDC87-0754-3BA4-40E7-1A561FA01C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EE42F3F4-D05B-8650-13E1-9C0B49622A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6E4DE8E-8751-7557-7E8A-47A3516F1B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B6A13A9-1796-4759-8B3E-BC1DF0EBEAE9}" type="datetimeFigureOut">
              <a:rPr lang="fr-BE" smtClean="0"/>
              <a:t>12/10/25</a:t>
            </a:fld>
            <a:endParaRPr lang="fr-BE"/>
          </a:p>
        </p:txBody>
      </p:sp>
      <p:sp>
        <p:nvSpPr>
          <p:cNvPr id="5" name="Espace réservé du pied de page 4">
            <a:extLst>
              <a:ext uri="{FF2B5EF4-FFF2-40B4-BE49-F238E27FC236}">
                <a16:creationId xmlns:a16="http://schemas.microsoft.com/office/drawing/2014/main" id="{E3566F98-E5CB-D5D2-DFA9-DC949DDDDA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CA95A95B-3FC4-CB33-29B7-E000492242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A2228D-B8D2-475F-A795-BD20947E0383}" type="slidenum">
              <a:rPr lang="fr-BE" smtClean="0"/>
              <a:t>‹N°›</a:t>
            </a:fld>
            <a:endParaRPr lang="fr-BE"/>
          </a:p>
        </p:txBody>
      </p:sp>
    </p:spTree>
    <p:extLst>
      <p:ext uri="{BB962C8B-B14F-4D97-AF65-F5344CB8AC3E}">
        <p14:creationId xmlns:p14="http://schemas.microsoft.com/office/powerpoint/2010/main" val="55374580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13B5FC6-92FC-C1AC-14F3-409E5B9345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DC2A8B12-4E5D-E683-C4ED-7C7F8FAAF3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E7139BD8-A4E2-ADF2-8B07-4F8122ED44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D375E12-40B0-4397-B85E-B31E75869893}" type="datetimeFigureOut">
              <a:rPr lang="fr-BE" smtClean="0"/>
              <a:t>12/10/25</a:t>
            </a:fld>
            <a:endParaRPr lang="fr-BE"/>
          </a:p>
        </p:txBody>
      </p:sp>
      <p:sp>
        <p:nvSpPr>
          <p:cNvPr id="5" name="Espace réservé du pied de page 4">
            <a:extLst>
              <a:ext uri="{FF2B5EF4-FFF2-40B4-BE49-F238E27FC236}">
                <a16:creationId xmlns:a16="http://schemas.microsoft.com/office/drawing/2014/main" id="{6D1A6C6D-5BF3-A3E1-2198-B7F208781B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214D1D8B-6EA9-5D59-0E74-1FAFF17090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618ECE-32FD-4CC6-908A-52032E94E035}" type="slidenum">
              <a:rPr lang="fr-BE" smtClean="0"/>
              <a:t>‹N°›</a:t>
            </a:fld>
            <a:endParaRPr lang="fr-BE"/>
          </a:p>
        </p:txBody>
      </p:sp>
    </p:spTree>
    <p:extLst>
      <p:ext uri="{BB962C8B-B14F-4D97-AF65-F5344CB8AC3E}">
        <p14:creationId xmlns:p14="http://schemas.microsoft.com/office/powerpoint/2010/main" val="381018022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9F7E40-D62F-7B63-E300-3CFB1449EE11}"/>
              </a:ext>
            </a:extLst>
          </p:cNvPr>
          <p:cNvSpPr>
            <a:spLocks noGrp="1"/>
          </p:cNvSpPr>
          <p:nvPr>
            <p:ph type="ctrTitle"/>
          </p:nvPr>
        </p:nvSpPr>
        <p:spPr>
          <a:xfrm>
            <a:off x="838199" y="3563422"/>
            <a:ext cx="7268147" cy="1754376"/>
          </a:xfrm>
        </p:spPr>
        <p:txBody>
          <a:bodyPr>
            <a:normAutofit/>
          </a:bodyPr>
          <a:lstStyle/>
          <a:p>
            <a:pPr algn="l"/>
            <a:r>
              <a:rPr lang="fr-BE" sz="4400" dirty="0"/>
              <a:t>La plateforme TRIO</a:t>
            </a:r>
            <a:endParaRPr lang="en-US" sz="4400" dirty="0"/>
          </a:p>
        </p:txBody>
      </p:sp>
      <p:sp>
        <p:nvSpPr>
          <p:cNvPr id="3" name="Sous-titre 2">
            <a:extLst>
              <a:ext uri="{FF2B5EF4-FFF2-40B4-BE49-F238E27FC236}">
                <a16:creationId xmlns:a16="http://schemas.microsoft.com/office/drawing/2014/main" id="{788FDE0F-751B-53DD-F20A-56EA7686601A}"/>
              </a:ext>
            </a:extLst>
          </p:cNvPr>
          <p:cNvSpPr>
            <a:spLocks noGrp="1"/>
          </p:cNvSpPr>
          <p:nvPr>
            <p:ph type="subTitle" idx="1"/>
          </p:nvPr>
        </p:nvSpPr>
        <p:spPr>
          <a:xfrm>
            <a:off x="838199" y="5384878"/>
            <a:ext cx="7315200" cy="775494"/>
          </a:xfrm>
        </p:spPr>
        <p:txBody>
          <a:bodyPr>
            <a:normAutofit/>
          </a:bodyPr>
          <a:lstStyle/>
          <a:p>
            <a:pPr algn="l"/>
            <a:r>
              <a:rPr lang="fr-BE" noProof="0" dirty="0"/>
              <a:t>Journée de formation continue du 16 octobre 2025</a:t>
            </a:r>
          </a:p>
          <a:p>
            <a:pPr algn="l"/>
            <a:r>
              <a:rPr lang="fr-BE" dirty="0">
                <a:solidFill>
                  <a:srgbClr val="FF0000"/>
                </a:solidFill>
              </a:rPr>
              <a:t>Valérie </a:t>
            </a:r>
            <a:r>
              <a:rPr lang="fr-BE" dirty="0" err="1">
                <a:solidFill>
                  <a:srgbClr val="FF0000"/>
                </a:solidFill>
              </a:rPr>
              <a:t>Whright</a:t>
            </a:r>
            <a:r>
              <a:rPr lang="fr-BE" dirty="0">
                <a:solidFill>
                  <a:srgbClr val="FF0000"/>
                </a:solidFill>
              </a:rPr>
              <a:t> – Anne Leboyer</a:t>
            </a:r>
            <a:endParaRPr lang="fr-BE" noProof="0" dirty="0">
              <a:solidFill>
                <a:srgbClr val="FF0000"/>
              </a:solidFill>
            </a:endParaRPr>
          </a:p>
        </p:txBody>
      </p:sp>
      <p:pic>
        <p:nvPicPr>
          <p:cNvPr id="5" name="Image 4">
            <a:extLst>
              <a:ext uri="{FF2B5EF4-FFF2-40B4-BE49-F238E27FC236}">
                <a16:creationId xmlns:a16="http://schemas.microsoft.com/office/drawing/2014/main" id="{7184620C-FA56-DEEB-685C-BC79DF19AF65}"/>
              </a:ext>
            </a:extLst>
          </p:cNvPr>
          <p:cNvPicPr>
            <a:picLocks noChangeAspect="1"/>
          </p:cNvPicPr>
          <p:nvPr/>
        </p:nvPicPr>
        <p:blipFill>
          <a:blip r:embed="rId2"/>
          <a:stretch>
            <a:fillRect/>
          </a:stretch>
        </p:blipFill>
        <p:spPr>
          <a:xfrm>
            <a:off x="2381250" y="697628"/>
            <a:ext cx="6153150" cy="1292160"/>
          </a:xfrm>
          <a:prstGeom prst="rect">
            <a:avLst/>
          </a:prstGeom>
        </p:spPr>
      </p:pic>
    </p:spTree>
    <p:extLst>
      <p:ext uri="{BB962C8B-B14F-4D97-AF65-F5344CB8AC3E}">
        <p14:creationId xmlns:p14="http://schemas.microsoft.com/office/powerpoint/2010/main" val="1946923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D9F53D-7A45-6C4A-07A3-DD08082049B7}"/>
              </a:ext>
            </a:extLst>
          </p:cNvPr>
          <p:cNvSpPr>
            <a:spLocks noGrp="1"/>
          </p:cNvSpPr>
          <p:nvPr>
            <p:ph type="title"/>
          </p:nvPr>
        </p:nvSpPr>
        <p:spPr>
          <a:xfrm>
            <a:off x="677334" y="609600"/>
            <a:ext cx="8596668" cy="1320800"/>
          </a:xfrm>
        </p:spPr>
        <p:txBody>
          <a:bodyPr/>
          <a:lstStyle/>
          <a:p>
            <a:r>
              <a:rPr lang="fr-FR" dirty="0"/>
              <a:t>Contexte actuel</a:t>
            </a:r>
            <a:endParaRPr lang="fr-BE" dirty="0"/>
          </a:p>
        </p:txBody>
      </p:sp>
      <p:graphicFrame>
        <p:nvGraphicFramePr>
          <p:cNvPr id="5" name="Espace réservé du contenu 2">
            <a:extLst>
              <a:ext uri="{FF2B5EF4-FFF2-40B4-BE49-F238E27FC236}">
                <a16:creationId xmlns:a16="http://schemas.microsoft.com/office/drawing/2014/main" id="{F39F4947-7A53-26CD-3EDF-C7039EFBA1F0}"/>
              </a:ext>
            </a:extLst>
          </p:cNvPr>
          <p:cNvGraphicFramePr>
            <a:graphicFrameLocks noGrp="1"/>
          </p:cNvGraphicFramePr>
          <p:nvPr>
            <p:ph idx="1"/>
            <p:extLst>
              <p:ext uri="{D42A27DB-BD31-4B8C-83A1-F6EECF244321}">
                <p14:modId xmlns:p14="http://schemas.microsoft.com/office/powerpoint/2010/main" val="974056753"/>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space réservé de la date 2">
            <a:extLst>
              <a:ext uri="{FF2B5EF4-FFF2-40B4-BE49-F238E27FC236}">
                <a16:creationId xmlns:a16="http://schemas.microsoft.com/office/drawing/2014/main" id="{4A7FB6F7-AE1F-A5D5-A330-4EB7F44095CB}"/>
              </a:ext>
            </a:extLst>
          </p:cNvPr>
          <p:cNvSpPr>
            <a:spLocks noGrp="1"/>
          </p:cNvSpPr>
          <p:nvPr>
            <p:ph type="dt" sz="half" idx="10"/>
          </p:nvPr>
        </p:nvSpPr>
        <p:spPr/>
        <p:txBody>
          <a:bodyPr/>
          <a:lstStyle/>
          <a:p>
            <a:fld id="{738ECB86-E405-4E05-BEE0-A082962DBC9A}" type="datetime1">
              <a:rPr lang="fr-BE" smtClean="0"/>
              <a:t>12/10/25</a:t>
            </a:fld>
            <a:endParaRPr lang="en-US" dirty="0"/>
          </a:p>
        </p:txBody>
      </p:sp>
    </p:spTree>
    <p:extLst>
      <p:ext uri="{BB962C8B-B14F-4D97-AF65-F5344CB8AC3E}">
        <p14:creationId xmlns:p14="http://schemas.microsoft.com/office/powerpoint/2010/main" val="2270412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9F1F09-53D7-AE48-22D0-DB3F0915563A}"/>
              </a:ext>
            </a:extLst>
          </p:cNvPr>
          <p:cNvSpPr>
            <a:spLocks noGrp="1"/>
          </p:cNvSpPr>
          <p:nvPr>
            <p:ph type="title"/>
          </p:nvPr>
        </p:nvSpPr>
        <p:spPr>
          <a:xfrm>
            <a:off x="677334" y="609600"/>
            <a:ext cx="8596668" cy="1320800"/>
          </a:xfrm>
        </p:spPr>
        <p:txBody>
          <a:bodyPr/>
          <a:lstStyle/>
          <a:p>
            <a:r>
              <a:rPr lang="fr-FR" dirty="0"/>
              <a:t>Contexte</a:t>
            </a:r>
            <a:endParaRPr lang="fr-BE" dirty="0">
              <a:solidFill>
                <a:schemeClr val="accent5"/>
              </a:solidFill>
            </a:endParaRPr>
          </a:p>
        </p:txBody>
      </p:sp>
      <p:sp>
        <p:nvSpPr>
          <p:cNvPr id="3" name="Espace réservé du contenu 2">
            <a:extLst>
              <a:ext uri="{FF2B5EF4-FFF2-40B4-BE49-F238E27FC236}">
                <a16:creationId xmlns:a16="http://schemas.microsoft.com/office/drawing/2014/main" id="{B23A495D-9191-E438-F7F5-2A92071B1F3C}"/>
              </a:ext>
            </a:extLst>
          </p:cNvPr>
          <p:cNvSpPr>
            <a:spLocks noGrp="1"/>
          </p:cNvSpPr>
          <p:nvPr>
            <p:ph idx="1"/>
          </p:nvPr>
        </p:nvSpPr>
        <p:spPr/>
        <p:txBody>
          <a:bodyPr>
            <a:normAutofit lnSpcReduction="10000"/>
          </a:bodyPr>
          <a:lstStyle/>
          <a:p>
            <a:r>
              <a:rPr lang="fr-FR" dirty="0"/>
              <a:t>Après une ITT de plus de 4 semaines, le travailleur doit être vu dans les 10 jours qui suivent sa reprise = examen de reprise</a:t>
            </a:r>
          </a:p>
          <a:p>
            <a:r>
              <a:rPr lang="fr-FR" dirty="0"/>
              <a:t>Le travailler peut demander une Visite de Pré-reprise avant la fin de son incapacité pour envisager un aménagement éventuel de son poste de travail. </a:t>
            </a:r>
          </a:p>
          <a:p>
            <a:r>
              <a:rPr lang="fr-FR" dirty="0"/>
              <a:t>AR du 11 septembre 2022 encadre le trajet de réintégration pour les travailleurs en incapacité de travail (M.B. 20.9.2022) Dans ce cadre, le conseiller en prévention-médecin du travail doit examiner au sein de l’entreprise les possibilités d’un travail adapté ou d’un autre travail. Si une adaptation est impossible, le trajet peut se conclure par un examen d’incapacité définitive au poste de travail (force majeur médicale)</a:t>
            </a:r>
          </a:p>
          <a:p>
            <a:r>
              <a:rPr lang="fr-FR" dirty="0"/>
              <a:t>Au niveau de la sécurité sociale (mutuelle), sous la coordination du Coordinateur Retour au Travail, le trajet Retour au Travail permet d’accompagner la remise au travail des titulaires en incapacité de travail.</a:t>
            </a:r>
          </a:p>
          <a:p>
            <a:endParaRPr lang="fr-FR" dirty="0"/>
          </a:p>
          <a:p>
            <a:endParaRPr lang="fr-FR" dirty="0"/>
          </a:p>
          <a:p>
            <a:endParaRPr lang="fr-BE" dirty="0"/>
          </a:p>
        </p:txBody>
      </p:sp>
      <p:sp>
        <p:nvSpPr>
          <p:cNvPr id="4" name="Espace réservé de la date 3">
            <a:extLst>
              <a:ext uri="{FF2B5EF4-FFF2-40B4-BE49-F238E27FC236}">
                <a16:creationId xmlns:a16="http://schemas.microsoft.com/office/drawing/2014/main" id="{A66C3F54-5910-E809-3642-6746262DFA4A}"/>
              </a:ext>
            </a:extLst>
          </p:cNvPr>
          <p:cNvSpPr>
            <a:spLocks noGrp="1"/>
          </p:cNvSpPr>
          <p:nvPr>
            <p:ph type="dt" sz="half" idx="10"/>
          </p:nvPr>
        </p:nvSpPr>
        <p:spPr/>
        <p:txBody>
          <a:bodyPr/>
          <a:lstStyle/>
          <a:p>
            <a:fld id="{688C6229-519A-47EA-AFA8-C01C504234C0}" type="datetime1">
              <a:rPr lang="fr-BE" smtClean="0"/>
              <a:t>12/10/25</a:t>
            </a:fld>
            <a:endParaRPr lang="en-US" dirty="0"/>
          </a:p>
        </p:txBody>
      </p:sp>
    </p:spTree>
    <p:extLst>
      <p:ext uri="{BB962C8B-B14F-4D97-AF65-F5344CB8AC3E}">
        <p14:creationId xmlns:p14="http://schemas.microsoft.com/office/powerpoint/2010/main" val="2593247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E37F60F8-9789-420B-22F5-61D8BF658417}"/>
              </a:ext>
            </a:extLst>
          </p:cNvPr>
          <p:cNvGraphicFramePr>
            <a:graphicFrameLocks noGrp="1"/>
          </p:cNvGraphicFramePr>
          <p:nvPr>
            <p:ph idx="1"/>
            <p:extLst>
              <p:ext uri="{D42A27DB-BD31-4B8C-83A1-F6EECF244321}">
                <p14:modId xmlns:p14="http://schemas.microsoft.com/office/powerpoint/2010/main" val="2445143190"/>
              </p:ext>
            </p:extLst>
          </p:nvPr>
        </p:nvGraphicFramePr>
        <p:xfrm>
          <a:off x="677863" y="370114"/>
          <a:ext cx="10958966" cy="6036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space réservé de la date 2">
            <a:extLst>
              <a:ext uri="{FF2B5EF4-FFF2-40B4-BE49-F238E27FC236}">
                <a16:creationId xmlns:a16="http://schemas.microsoft.com/office/drawing/2014/main" id="{E92EC477-0033-35F6-1382-920F5D2A2D80}"/>
              </a:ext>
            </a:extLst>
          </p:cNvPr>
          <p:cNvSpPr>
            <a:spLocks noGrp="1"/>
          </p:cNvSpPr>
          <p:nvPr>
            <p:ph type="dt" sz="half" idx="10"/>
          </p:nvPr>
        </p:nvSpPr>
        <p:spPr/>
        <p:txBody>
          <a:bodyPr/>
          <a:lstStyle/>
          <a:p>
            <a:fld id="{8F6D2745-BBCC-49C6-9806-C6CAF7651C0A}" type="datetime1">
              <a:rPr lang="fr-BE" smtClean="0"/>
              <a:t>12/10/25</a:t>
            </a:fld>
            <a:endParaRPr lang="en-US" dirty="0"/>
          </a:p>
        </p:txBody>
      </p:sp>
    </p:spTree>
    <p:extLst>
      <p:ext uri="{BB962C8B-B14F-4D97-AF65-F5344CB8AC3E}">
        <p14:creationId xmlns:p14="http://schemas.microsoft.com/office/powerpoint/2010/main" val="2766636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DB7240-BD40-3617-CB69-56E1A666666B}"/>
              </a:ext>
            </a:extLst>
          </p:cNvPr>
          <p:cNvSpPr>
            <a:spLocks noGrp="1"/>
          </p:cNvSpPr>
          <p:nvPr>
            <p:ph type="title"/>
          </p:nvPr>
        </p:nvSpPr>
        <p:spPr/>
        <p:txBody>
          <a:bodyPr/>
          <a:lstStyle/>
          <a:p>
            <a:r>
              <a:rPr lang="fr-BE" dirty="0"/>
              <a:t>Plateforme TRIO : qu’est-ce que c’est ?</a:t>
            </a:r>
            <a:br>
              <a:rPr lang="fr-BE" dirty="0"/>
            </a:br>
            <a:endParaRPr lang="fr-BE" dirty="0"/>
          </a:p>
        </p:txBody>
      </p:sp>
      <p:sp>
        <p:nvSpPr>
          <p:cNvPr id="5" name="ZoneTexte 4">
            <a:extLst>
              <a:ext uri="{FF2B5EF4-FFF2-40B4-BE49-F238E27FC236}">
                <a16:creationId xmlns:a16="http://schemas.microsoft.com/office/drawing/2014/main" id="{BA3DF634-4FC2-4C55-D64D-15E1C182D26B}"/>
              </a:ext>
            </a:extLst>
          </p:cNvPr>
          <p:cNvSpPr txBox="1"/>
          <p:nvPr/>
        </p:nvSpPr>
        <p:spPr>
          <a:xfrm>
            <a:off x="569987" y="1642577"/>
            <a:ext cx="4696022" cy="4893647"/>
          </a:xfrm>
          <a:prstGeom prst="rect">
            <a:avLst/>
          </a:prstGeom>
          <a:noFill/>
        </p:spPr>
        <p:txBody>
          <a:bodyPr wrap="square">
            <a:spAutoFit/>
          </a:bodyPr>
          <a:lstStyle/>
          <a:p>
            <a:r>
              <a:rPr lang="fr-BE" sz="2400" dirty="0">
                <a:solidFill>
                  <a:schemeClr val="tx1">
                    <a:lumMod val="75000"/>
                    <a:lumOff val="25000"/>
                  </a:schemeClr>
                </a:solidFill>
              </a:rPr>
              <a:t>La plateforme TRIO est une plateforme de communication digitale et sécurisée</a:t>
            </a:r>
            <a:r>
              <a:rPr lang="fr-BE" sz="2400" dirty="0">
                <a:solidFill>
                  <a:schemeClr val="accent5"/>
                </a:solidFill>
              </a:rPr>
              <a:t> mise en place par l’INAMI </a:t>
            </a:r>
            <a:r>
              <a:rPr lang="fr-BE" sz="2400" dirty="0">
                <a:solidFill>
                  <a:schemeClr val="tx1">
                    <a:lumMod val="75000"/>
                    <a:lumOff val="25000"/>
                  </a:schemeClr>
                </a:solidFill>
              </a:rPr>
              <a:t>qui permet de promouvoir la coopération des médecins impliqués dans la remise au travail des travailleurs en incapacité de travail.</a:t>
            </a:r>
          </a:p>
          <a:p>
            <a:r>
              <a:rPr lang="fr-FR" sz="2400" dirty="0">
                <a:solidFill>
                  <a:schemeClr val="accent5"/>
                </a:solidFill>
              </a:rPr>
              <a:t>La base légale est la </a:t>
            </a:r>
            <a:r>
              <a:rPr lang="fr-FR" sz="2400" b="1" dirty="0">
                <a:solidFill>
                  <a:schemeClr val="accent5"/>
                </a:solidFill>
              </a:rPr>
              <a:t>loi du 31 janvier 2025</a:t>
            </a:r>
            <a:r>
              <a:rPr lang="fr-FR" sz="2400" dirty="0">
                <a:solidFill>
                  <a:schemeClr val="accent5"/>
                </a:solidFill>
              </a:rPr>
              <a:t>, entrée en vigueur le 19 février 2025.</a:t>
            </a:r>
          </a:p>
          <a:p>
            <a:endParaRPr lang="fr-BE" sz="2400" dirty="0">
              <a:solidFill>
                <a:schemeClr val="tx1">
                  <a:lumMod val="75000"/>
                  <a:lumOff val="25000"/>
                </a:schemeClr>
              </a:solidFill>
            </a:endParaRPr>
          </a:p>
        </p:txBody>
      </p:sp>
      <p:pic>
        <p:nvPicPr>
          <p:cNvPr id="4" name="Image 3">
            <a:extLst>
              <a:ext uri="{FF2B5EF4-FFF2-40B4-BE49-F238E27FC236}">
                <a16:creationId xmlns:a16="http://schemas.microsoft.com/office/drawing/2014/main" id="{4DDD60FA-D657-9F01-B642-0E4FBC06B9AA}"/>
              </a:ext>
            </a:extLst>
          </p:cNvPr>
          <p:cNvPicPr>
            <a:picLocks noChangeAspect="1"/>
          </p:cNvPicPr>
          <p:nvPr/>
        </p:nvPicPr>
        <p:blipFill>
          <a:blip r:embed="rId3"/>
          <a:stretch>
            <a:fillRect/>
          </a:stretch>
        </p:blipFill>
        <p:spPr>
          <a:xfrm>
            <a:off x="5519057" y="1582005"/>
            <a:ext cx="5857047" cy="4666395"/>
          </a:xfrm>
          <a:prstGeom prst="rect">
            <a:avLst/>
          </a:prstGeom>
        </p:spPr>
      </p:pic>
    </p:spTree>
    <p:extLst>
      <p:ext uri="{BB962C8B-B14F-4D97-AF65-F5344CB8AC3E}">
        <p14:creationId xmlns:p14="http://schemas.microsoft.com/office/powerpoint/2010/main" val="1518928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0297B6-0C40-39FA-1768-5B817F17745F}"/>
              </a:ext>
            </a:extLst>
          </p:cNvPr>
          <p:cNvSpPr>
            <a:spLocks noGrp="1"/>
          </p:cNvSpPr>
          <p:nvPr>
            <p:ph type="title"/>
          </p:nvPr>
        </p:nvSpPr>
        <p:spPr>
          <a:xfrm>
            <a:off x="677334" y="609600"/>
            <a:ext cx="8596668" cy="1320800"/>
          </a:xfrm>
        </p:spPr>
        <p:txBody>
          <a:bodyPr>
            <a:normAutofit fontScale="90000"/>
          </a:bodyPr>
          <a:lstStyle/>
          <a:p>
            <a:r>
              <a:rPr lang="fr-FR" dirty="0"/>
              <a:t>Pour qui ? </a:t>
            </a:r>
            <a:br>
              <a:rPr lang="fr-FR" dirty="0"/>
            </a:br>
            <a:br>
              <a:rPr lang="fr-FR" b="1" dirty="0"/>
            </a:br>
            <a:endParaRPr lang="fr-BE" dirty="0"/>
          </a:p>
        </p:txBody>
      </p:sp>
      <p:sp>
        <p:nvSpPr>
          <p:cNvPr id="3" name="Espace réservé du contenu 2">
            <a:extLst>
              <a:ext uri="{FF2B5EF4-FFF2-40B4-BE49-F238E27FC236}">
                <a16:creationId xmlns:a16="http://schemas.microsoft.com/office/drawing/2014/main" id="{F7532D10-95E4-AE2F-55FB-5A029BEE3489}"/>
              </a:ext>
            </a:extLst>
          </p:cNvPr>
          <p:cNvSpPr>
            <a:spLocks noGrp="1"/>
          </p:cNvSpPr>
          <p:nvPr>
            <p:ph idx="1"/>
          </p:nvPr>
        </p:nvSpPr>
        <p:spPr>
          <a:xfrm>
            <a:off x="677334" y="1840549"/>
            <a:ext cx="8596668" cy="3880773"/>
          </a:xfrm>
        </p:spPr>
        <p:txBody>
          <a:bodyPr>
            <a:normAutofit/>
          </a:bodyPr>
          <a:lstStyle/>
          <a:p>
            <a:pPr marL="0" indent="0">
              <a:buNone/>
            </a:pPr>
            <a:r>
              <a:rPr lang="fr-FR" dirty="0"/>
              <a:t>Cette application s’adresse aux professionnels des soins de santé suivants :</a:t>
            </a:r>
          </a:p>
          <a:p>
            <a:r>
              <a:rPr lang="fr-FR" b="1" dirty="0"/>
              <a:t>Médecin Généraliste </a:t>
            </a:r>
            <a:r>
              <a:rPr lang="fr-FR" dirty="0"/>
              <a:t>et ses collaborateurs</a:t>
            </a:r>
            <a:endParaRPr lang="fr-FR" b="1" dirty="0"/>
          </a:p>
          <a:p>
            <a:r>
              <a:rPr lang="fr-FR" b="1" dirty="0"/>
              <a:t>Médecin Conseil </a:t>
            </a:r>
            <a:r>
              <a:rPr lang="fr-FR" dirty="0"/>
              <a:t>et ses collaborateurs </a:t>
            </a:r>
          </a:p>
          <a:p>
            <a:pPr lvl="1"/>
            <a:r>
              <a:rPr lang="fr-FR" dirty="0"/>
              <a:t>Membres des Organismes Assureurs</a:t>
            </a:r>
          </a:p>
          <a:p>
            <a:pPr lvl="1"/>
            <a:r>
              <a:rPr lang="fr-FR" dirty="0"/>
              <a:t>Coordinateur Retour au travail</a:t>
            </a:r>
          </a:p>
          <a:p>
            <a:pPr lvl="1"/>
            <a:r>
              <a:rPr lang="fr-FR" dirty="0"/>
              <a:t>Membres des équipes multidisciplinaires</a:t>
            </a:r>
          </a:p>
          <a:p>
            <a:pPr lvl="1"/>
            <a:r>
              <a:rPr lang="fr-FR" dirty="0"/>
              <a:t>Personnel administratif</a:t>
            </a:r>
          </a:p>
          <a:p>
            <a:r>
              <a:rPr lang="fr-FR" b="1" dirty="0"/>
              <a:t>Médecin du travail </a:t>
            </a:r>
            <a:r>
              <a:rPr lang="fr-FR" dirty="0"/>
              <a:t>et ses collaborateurs</a:t>
            </a:r>
            <a:endParaRPr lang="fr-FR" b="1" dirty="0"/>
          </a:p>
          <a:p>
            <a:pPr lvl="1"/>
            <a:r>
              <a:rPr lang="fr-FR" dirty="0">
                <a:highlight>
                  <a:srgbClr val="FFFF00"/>
                </a:highlight>
              </a:rPr>
              <a:t>Personnel infirmier</a:t>
            </a:r>
          </a:p>
          <a:p>
            <a:pPr lvl="1"/>
            <a:r>
              <a:rPr lang="fr-FR" dirty="0"/>
              <a:t>Membres des Services externes de prévention et de protection au travail</a:t>
            </a:r>
          </a:p>
          <a:p>
            <a:endParaRPr lang="en-US" dirty="0"/>
          </a:p>
          <a:p>
            <a:pPr marL="0" indent="0">
              <a:buNone/>
            </a:pPr>
            <a:endParaRPr lang="fr-FR" dirty="0"/>
          </a:p>
          <a:p>
            <a:endParaRPr lang="fr-FR" dirty="0"/>
          </a:p>
          <a:p>
            <a:pPr marL="0" indent="0">
              <a:buNone/>
            </a:pPr>
            <a:endParaRPr lang="fr-BE" dirty="0"/>
          </a:p>
        </p:txBody>
      </p:sp>
      <p:sp>
        <p:nvSpPr>
          <p:cNvPr id="4" name="Espace réservé de la date 3">
            <a:extLst>
              <a:ext uri="{FF2B5EF4-FFF2-40B4-BE49-F238E27FC236}">
                <a16:creationId xmlns:a16="http://schemas.microsoft.com/office/drawing/2014/main" id="{0F8B6F2F-3B96-E2E2-6A31-A271E5C0731D}"/>
              </a:ext>
            </a:extLst>
          </p:cNvPr>
          <p:cNvSpPr>
            <a:spLocks noGrp="1"/>
          </p:cNvSpPr>
          <p:nvPr>
            <p:ph type="dt" sz="half" idx="10"/>
          </p:nvPr>
        </p:nvSpPr>
        <p:spPr/>
        <p:txBody>
          <a:bodyPr/>
          <a:lstStyle/>
          <a:p>
            <a:fld id="{6BCD35FB-925B-4FF6-95BE-7E703A2B8D7C}" type="datetime1">
              <a:rPr lang="fr-BE" smtClean="0"/>
              <a:t>12/10/25</a:t>
            </a:fld>
            <a:endParaRPr lang="en-US" dirty="0"/>
          </a:p>
        </p:txBody>
      </p:sp>
    </p:spTree>
    <p:extLst>
      <p:ext uri="{BB962C8B-B14F-4D97-AF65-F5344CB8AC3E}">
        <p14:creationId xmlns:p14="http://schemas.microsoft.com/office/powerpoint/2010/main" val="829466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AFED1CCC-1B98-AAA7-7B29-B4637F0FD19E}"/>
              </a:ext>
            </a:extLst>
          </p:cNvPr>
          <p:cNvGraphicFramePr>
            <a:graphicFrameLocks noGrp="1"/>
          </p:cNvGraphicFramePr>
          <p:nvPr>
            <p:ph idx="1"/>
            <p:extLst>
              <p:ext uri="{D42A27DB-BD31-4B8C-83A1-F6EECF244321}">
                <p14:modId xmlns:p14="http://schemas.microsoft.com/office/powerpoint/2010/main" val="205854191"/>
              </p:ext>
            </p:extLst>
          </p:nvPr>
        </p:nvGraphicFramePr>
        <p:xfrm>
          <a:off x="677862" y="944380"/>
          <a:ext cx="11044445" cy="5097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space réservé de la date 2">
            <a:extLst>
              <a:ext uri="{FF2B5EF4-FFF2-40B4-BE49-F238E27FC236}">
                <a16:creationId xmlns:a16="http://schemas.microsoft.com/office/drawing/2014/main" id="{77F017C6-A1E5-E99D-56B3-0C8ABEDA55D2}"/>
              </a:ext>
            </a:extLst>
          </p:cNvPr>
          <p:cNvSpPr>
            <a:spLocks noGrp="1"/>
          </p:cNvSpPr>
          <p:nvPr>
            <p:ph type="dt" sz="half" idx="10"/>
          </p:nvPr>
        </p:nvSpPr>
        <p:spPr/>
        <p:txBody>
          <a:bodyPr/>
          <a:lstStyle/>
          <a:p>
            <a:fld id="{8F6D2745-BBCC-49C6-9806-C6CAF7651C0A}" type="datetime1">
              <a:rPr lang="fr-BE" smtClean="0"/>
              <a:t>12/10/25</a:t>
            </a:fld>
            <a:endParaRPr lang="en-US" dirty="0"/>
          </a:p>
        </p:txBody>
      </p:sp>
    </p:spTree>
    <p:extLst>
      <p:ext uri="{BB962C8B-B14F-4D97-AF65-F5344CB8AC3E}">
        <p14:creationId xmlns:p14="http://schemas.microsoft.com/office/powerpoint/2010/main" val="3429545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D91B75-4B45-D2FC-BDAC-3AB7CB443FC9}"/>
              </a:ext>
            </a:extLst>
          </p:cNvPr>
          <p:cNvSpPr>
            <a:spLocks noGrp="1"/>
          </p:cNvSpPr>
          <p:nvPr>
            <p:ph type="title"/>
          </p:nvPr>
        </p:nvSpPr>
        <p:spPr>
          <a:xfrm>
            <a:off x="677334" y="609600"/>
            <a:ext cx="8596668" cy="1320800"/>
          </a:xfrm>
        </p:spPr>
        <p:txBody>
          <a:bodyPr>
            <a:normAutofit/>
          </a:bodyPr>
          <a:lstStyle/>
          <a:p>
            <a:r>
              <a:rPr lang="fr-FR" dirty="0"/>
              <a:t>Types d’informations échangées sur la plateforme TRIO</a:t>
            </a:r>
            <a:endParaRPr lang="fr-BE" dirty="0"/>
          </a:p>
        </p:txBody>
      </p:sp>
      <p:sp>
        <p:nvSpPr>
          <p:cNvPr id="3" name="Espace réservé du contenu 2">
            <a:extLst>
              <a:ext uri="{FF2B5EF4-FFF2-40B4-BE49-F238E27FC236}">
                <a16:creationId xmlns:a16="http://schemas.microsoft.com/office/drawing/2014/main" id="{A4DF3414-C85C-6961-9203-D8A480B49EED}"/>
              </a:ext>
            </a:extLst>
          </p:cNvPr>
          <p:cNvSpPr>
            <a:spLocks noGrp="1"/>
          </p:cNvSpPr>
          <p:nvPr>
            <p:ph idx="1"/>
          </p:nvPr>
        </p:nvSpPr>
        <p:spPr/>
        <p:txBody>
          <a:bodyPr/>
          <a:lstStyle/>
          <a:p>
            <a:r>
              <a:rPr lang="fr-FR" dirty="0"/>
              <a:t>Un trajet Retour au Travail</a:t>
            </a:r>
          </a:p>
          <a:p>
            <a:r>
              <a:rPr lang="fr-FR" dirty="0"/>
              <a:t>Une visite de pré-reprise du travail</a:t>
            </a:r>
          </a:p>
          <a:p>
            <a:r>
              <a:rPr lang="fr-FR" dirty="0"/>
              <a:t>Un trajet de réintégration auprès du conseiller en prévention-médecin du travail (Code)</a:t>
            </a:r>
          </a:p>
          <a:p>
            <a:r>
              <a:rPr lang="fr-FR" dirty="0"/>
              <a:t>Une procédure spécifique pour force majeure médicale.</a:t>
            </a:r>
          </a:p>
          <a:p>
            <a:endParaRPr lang="fr-BE" dirty="0"/>
          </a:p>
        </p:txBody>
      </p:sp>
      <p:sp>
        <p:nvSpPr>
          <p:cNvPr id="4" name="Espace réservé de la date 3">
            <a:extLst>
              <a:ext uri="{FF2B5EF4-FFF2-40B4-BE49-F238E27FC236}">
                <a16:creationId xmlns:a16="http://schemas.microsoft.com/office/drawing/2014/main" id="{0AA44E76-4674-64E7-9385-28D40332E48C}"/>
              </a:ext>
            </a:extLst>
          </p:cNvPr>
          <p:cNvSpPr>
            <a:spLocks noGrp="1"/>
          </p:cNvSpPr>
          <p:nvPr>
            <p:ph type="dt" sz="half" idx="10"/>
          </p:nvPr>
        </p:nvSpPr>
        <p:spPr/>
        <p:txBody>
          <a:bodyPr/>
          <a:lstStyle/>
          <a:p>
            <a:fld id="{AF0A85C2-3481-4ED7-9416-8926AA2243FD}" type="datetime1">
              <a:rPr lang="fr-BE" smtClean="0"/>
              <a:t>12/10/25</a:t>
            </a:fld>
            <a:endParaRPr lang="en-US" dirty="0"/>
          </a:p>
        </p:txBody>
      </p:sp>
    </p:spTree>
    <p:extLst>
      <p:ext uri="{BB962C8B-B14F-4D97-AF65-F5344CB8AC3E}">
        <p14:creationId xmlns:p14="http://schemas.microsoft.com/office/powerpoint/2010/main" val="699877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73FEFB-520A-118F-B4EB-157D88867BAF}"/>
              </a:ext>
            </a:extLst>
          </p:cNvPr>
          <p:cNvSpPr>
            <a:spLocks noGrp="1"/>
          </p:cNvSpPr>
          <p:nvPr>
            <p:ph type="title"/>
          </p:nvPr>
        </p:nvSpPr>
        <p:spPr>
          <a:xfrm>
            <a:off x="677334" y="609600"/>
            <a:ext cx="8731842" cy="1320800"/>
          </a:xfrm>
        </p:spPr>
        <p:txBody>
          <a:bodyPr>
            <a:normAutofit fontScale="90000"/>
          </a:bodyPr>
          <a:lstStyle/>
          <a:p>
            <a:r>
              <a:rPr lang="fr-FR" dirty="0"/>
              <a:t>Consentement du patient </a:t>
            </a:r>
            <a:br>
              <a:rPr lang="fr-FR" dirty="0"/>
            </a:br>
            <a:r>
              <a:rPr lang="fr-FR" dirty="0"/>
              <a:t>INDISPENSABLE </a:t>
            </a:r>
            <a:br>
              <a:rPr lang="fr-FR" dirty="0"/>
            </a:br>
            <a:endParaRPr lang="fr-BE" dirty="0"/>
          </a:p>
        </p:txBody>
      </p:sp>
      <p:sp>
        <p:nvSpPr>
          <p:cNvPr id="3" name="Espace réservé du contenu 2">
            <a:extLst>
              <a:ext uri="{FF2B5EF4-FFF2-40B4-BE49-F238E27FC236}">
                <a16:creationId xmlns:a16="http://schemas.microsoft.com/office/drawing/2014/main" id="{C8576161-B04F-EA98-899C-E7BA01AB09A0}"/>
              </a:ext>
            </a:extLst>
          </p:cNvPr>
          <p:cNvSpPr>
            <a:spLocks noGrp="1"/>
          </p:cNvSpPr>
          <p:nvPr>
            <p:ph idx="1"/>
          </p:nvPr>
        </p:nvSpPr>
        <p:spPr/>
        <p:txBody>
          <a:bodyPr>
            <a:normAutofit/>
          </a:bodyPr>
          <a:lstStyle/>
          <a:p>
            <a:pPr marL="0" indent="0">
              <a:buNone/>
            </a:pPr>
            <a:r>
              <a:rPr lang="fr-FR" dirty="0"/>
              <a:t>Le patient </a:t>
            </a:r>
            <a:r>
              <a:rPr lang="fr-FR" b="1" dirty="0"/>
              <a:t>doit avoir donné son consentement au partage de ses données </a:t>
            </a:r>
            <a:r>
              <a:rPr lang="fr-FR" dirty="0"/>
              <a:t>administratives et médicales via cette plateforme au moment où le médecin-conseil ou le médecin du travail crée pour lui un trajet Retour au Travail.</a:t>
            </a:r>
          </a:p>
          <a:p>
            <a:pPr marL="0" indent="0">
              <a:buNone/>
            </a:pPr>
            <a:r>
              <a:rPr lang="fr-FR" dirty="0"/>
              <a:t>La plateforme peut être utilisée </a:t>
            </a:r>
            <a:r>
              <a:rPr lang="fr-FR" b="1" dirty="0"/>
              <a:t>si et seulement si </a:t>
            </a:r>
            <a:r>
              <a:rPr lang="fr-FR" dirty="0"/>
              <a:t>le patient a donné son consentement</a:t>
            </a:r>
          </a:p>
          <a:p>
            <a:pPr marL="0" indent="0">
              <a:buNone/>
            </a:pPr>
            <a:r>
              <a:rPr lang="fr-FR" dirty="0"/>
              <a:t>Modifications possibles pendant un an à dater du 1er janvier de l’année civile qui suit la dernière donnée ajoutée. </a:t>
            </a:r>
          </a:p>
          <a:p>
            <a:pPr marL="0" indent="0">
              <a:buNone/>
            </a:pPr>
            <a:r>
              <a:rPr lang="fr-FR" dirty="0"/>
              <a:t>Consultation des données possibles pendant un an après le délai mentionné ci-avant.</a:t>
            </a:r>
          </a:p>
          <a:p>
            <a:pPr marL="0" indent="0">
              <a:buNone/>
            </a:pPr>
            <a:r>
              <a:rPr lang="fr-FR" dirty="0"/>
              <a:t>Les échange de données sont soumis à la réglementation relative au traitement des données à caractère personnel (RGPD).</a:t>
            </a:r>
          </a:p>
          <a:p>
            <a:pPr marL="0" indent="0">
              <a:buNone/>
            </a:pPr>
            <a:endParaRPr lang="fr-FR" dirty="0"/>
          </a:p>
          <a:p>
            <a:pPr marL="0" indent="0">
              <a:buNone/>
            </a:pPr>
            <a:endParaRPr lang="fr-BE" dirty="0"/>
          </a:p>
        </p:txBody>
      </p:sp>
      <p:sp>
        <p:nvSpPr>
          <p:cNvPr id="4" name="Espace réservé de la date 3">
            <a:extLst>
              <a:ext uri="{FF2B5EF4-FFF2-40B4-BE49-F238E27FC236}">
                <a16:creationId xmlns:a16="http://schemas.microsoft.com/office/drawing/2014/main" id="{A47A89C8-D8E6-0A7A-C8B9-9EA29647A011}"/>
              </a:ext>
            </a:extLst>
          </p:cNvPr>
          <p:cNvSpPr>
            <a:spLocks noGrp="1"/>
          </p:cNvSpPr>
          <p:nvPr>
            <p:ph type="dt" sz="half" idx="10"/>
          </p:nvPr>
        </p:nvSpPr>
        <p:spPr/>
        <p:txBody>
          <a:bodyPr/>
          <a:lstStyle/>
          <a:p>
            <a:fld id="{9B4219B6-8A6D-4513-B3AA-605CB953E238}" type="datetime1">
              <a:rPr lang="fr-BE" smtClean="0"/>
              <a:t>12/10/25</a:t>
            </a:fld>
            <a:endParaRPr lang="en-US" dirty="0"/>
          </a:p>
        </p:txBody>
      </p:sp>
      <p:pic>
        <p:nvPicPr>
          <p:cNvPr id="5" name="Image 4">
            <a:extLst>
              <a:ext uri="{FF2B5EF4-FFF2-40B4-BE49-F238E27FC236}">
                <a16:creationId xmlns:a16="http://schemas.microsoft.com/office/drawing/2014/main" id="{AC0F1348-7F74-D67D-0781-73186C2EFA7F}"/>
              </a:ext>
            </a:extLst>
          </p:cNvPr>
          <p:cNvPicPr>
            <a:picLocks noChangeAspect="1"/>
          </p:cNvPicPr>
          <p:nvPr/>
        </p:nvPicPr>
        <p:blipFill>
          <a:blip r:embed="rId2"/>
          <a:stretch>
            <a:fillRect/>
          </a:stretch>
        </p:blipFill>
        <p:spPr>
          <a:xfrm>
            <a:off x="8544393" y="244475"/>
            <a:ext cx="2970273" cy="1844696"/>
          </a:xfrm>
          <a:prstGeom prst="rect">
            <a:avLst/>
          </a:prstGeom>
        </p:spPr>
      </p:pic>
    </p:spTree>
    <p:extLst>
      <p:ext uri="{BB962C8B-B14F-4D97-AF65-F5344CB8AC3E}">
        <p14:creationId xmlns:p14="http://schemas.microsoft.com/office/powerpoint/2010/main" val="3068007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A8DA54-D324-5085-F8E0-67779FB8A2BB}"/>
              </a:ext>
            </a:extLst>
          </p:cNvPr>
          <p:cNvSpPr>
            <a:spLocks noGrp="1"/>
          </p:cNvSpPr>
          <p:nvPr>
            <p:ph type="title"/>
          </p:nvPr>
        </p:nvSpPr>
        <p:spPr>
          <a:xfrm>
            <a:off x="677334" y="609600"/>
            <a:ext cx="8596668" cy="1320800"/>
          </a:xfrm>
        </p:spPr>
        <p:txBody>
          <a:bodyPr/>
          <a:lstStyle/>
          <a:p>
            <a:r>
              <a:rPr lang="fr-FR" dirty="0"/>
              <a:t>OBJECTIFS</a:t>
            </a:r>
            <a:endParaRPr lang="fr-BE" dirty="0"/>
          </a:p>
        </p:txBody>
      </p:sp>
      <p:sp>
        <p:nvSpPr>
          <p:cNvPr id="3" name="Espace réservé du contenu 2">
            <a:extLst>
              <a:ext uri="{FF2B5EF4-FFF2-40B4-BE49-F238E27FC236}">
                <a16:creationId xmlns:a16="http://schemas.microsoft.com/office/drawing/2014/main" id="{FC365E27-B674-A4AC-CA06-D1401170FBF7}"/>
              </a:ext>
            </a:extLst>
          </p:cNvPr>
          <p:cNvSpPr>
            <a:spLocks noGrp="1"/>
          </p:cNvSpPr>
          <p:nvPr>
            <p:ph idx="1"/>
          </p:nvPr>
        </p:nvSpPr>
        <p:spPr/>
        <p:txBody>
          <a:bodyPr>
            <a:normAutofit/>
          </a:bodyPr>
          <a:lstStyle/>
          <a:p>
            <a:r>
              <a:rPr lang="fr-FR" dirty="0"/>
              <a:t>Renforcer le dialogue et la coopération entre les différents médecins concernés dans les processus de Retour au Travail</a:t>
            </a:r>
          </a:p>
          <a:p>
            <a:r>
              <a:rPr lang="fr-FR" dirty="0"/>
              <a:t>Accompagner et suivre plus efficacement les personnes en incapacité de travail</a:t>
            </a:r>
          </a:p>
          <a:p>
            <a:r>
              <a:rPr lang="fr-FR" dirty="0"/>
              <a:t>Améliorer la qualité des trajets de Retour au Travail et leur réussite</a:t>
            </a:r>
          </a:p>
          <a:p>
            <a:pPr marL="0" indent="0">
              <a:buNone/>
            </a:pPr>
            <a:endParaRPr lang="fr-FR" dirty="0"/>
          </a:p>
          <a:p>
            <a:pPr marL="0" indent="0">
              <a:buNone/>
            </a:pPr>
            <a:r>
              <a:rPr lang="fr-FR" dirty="0"/>
              <a:t>=&gt; Favoriser le trajet de retour au travail plus précoce , plus ciblé et personnalisé</a:t>
            </a:r>
          </a:p>
        </p:txBody>
      </p:sp>
      <p:sp>
        <p:nvSpPr>
          <p:cNvPr id="4" name="Espace réservé de la date 3">
            <a:extLst>
              <a:ext uri="{FF2B5EF4-FFF2-40B4-BE49-F238E27FC236}">
                <a16:creationId xmlns:a16="http://schemas.microsoft.com/office/drawing/2014/main" id="{B39E06BA-C96E-5324-BFA5-C3AB66123104}"/>
              </a:ext>
            </a:extLst>
          </p:cNvPr>
          <p:cNvSpPr>
            <a:spLocks noGrp="1"/>
          </p:cNvSpPr>
          <p:nvPr>
            <p:ph type="dt" sz="half" idx="10"/>
          </p:nvPr>
        </p:nvSpPr>
        <p:spPr/>
        <p:txBody>
          <a:bodyPr/>
          <a:lstStyle/>
          <a:p>
            <a:fld id="{04CAE923-695A-4750-BC7F-D8B49BCD48CF}" type="datetime1">
              <a:rPr lang="fr-BE" smtClean="0"/>
              <a:t>12/10/25</a:t>
            </a:fld>
            <a:endParaRPr lang="en-US" dirty="0"/>
          </a:p>
        </p:txBody>
      </p:sp>
    </p:spTree>
    <p:extLst>
      <p:ext uri="{BB962C8B-B14F-4D97-AF65-F5344CB8AC3E}">
        <p14:creationId xmlns:p14="http://schemas.microsoft.com/office/powerpoint/2010/main" val="2617513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1DCE67-D0E4-BAB0-D390-DBE64426F17D}"/>
              </a:ext>
            </a:extLst>
          </p:cNvPr>
          <p:cNvSpPr>
            <a:spLocks noGrp="1"/>
          </p:cNvSpPr>
          <p:nvPr>
            <p:ph type="title"/>
          </p:nvPr>
        </p:nvSpPr>
        <p:spPr>
          <a:xfrm>
            <a:off x="677334" y="609600"/>
            <a:ext cx="8596668" cy="1320800"/>
          </a:xfrm>
        </p:spPr>
        <p:txBody>
          <a:bodyPr/>
          <a:lstStyle/>
          <a:p>
            <a:r>
              <a:rPr lang="fr-BE" dirty="0"/>
              <a:t>AVANTAGES</a:t>
            </a:r>
            <a:br>
              <a:rPr lang="fr-BE" dirty="0"/>
            </a:br>
            <a:endParaRPr lang="fr-BE" dirty="0"/>
          </a:p>
        </p:txBody>
      </p:sp>
      <p:sp>
        <p:nvSpPr>
          <p:cNvPr id="3" name="Espace réservé du contenu 2">
            <a:extLst>
              <a:ext uri="{FF2B5EF4-FFF2-40B4-BE49-F238E27FC236}">
                <a16:creationId xmlns:a16="http://schemas.microsoft.com/office/drawing/2014/main" id="{1F3D6DD9-1E76-994C-6CFF-3BBA7A8F024A}"/>
              </a:ext>
            </a:extLst>
          </p:cNvPr>
          <p:cNvSpPr>
            <a:spLocks noGrp="1"/>
          </p:cNvSpPr>
          <p:nvPr>
            <p:ph idx="1"/>
          </p:nvPr>
        </p:nvSpPr>
        <p:spPr/>
        <p:txBody>
          <a:bodyPr/>
          <a:lstStyle/>
          <a:p>
            <a:r>
              <a:rPr lang="fr-FR" b="1" dirty="0"/>
              <a:t>Information centralisée </a:t>
            </a:r>
          </a:p>
          <a:p>
            <a:pPr marL="457200" lvl="1" indent="0">
              <a:buNone/>
            </a:pPr>
            <a:r>
              <a:rPr lang="fr-FR" b="1" dirty="0"/>
              <a:t>T</a:t>
            </a:r>
            <a:r>
              <a:rPr lang="fr-FR" dirty="0"/>
              <a:t>ous les acteurs sont tenus au courant des démarches en cours, tant du côté du travailleur que de l’employeur (trajet de réintégration, demande formelle, etc.).</a:t>
            </a:r>
          </a:p>
          <a:p>
            <a:r>
              <a:rPr lang="fr-FR" b="1" dirty="0"/>
              <a:t>Historique complet </a:t>
            </a:r>
            <a:endParaRPr lang="fr-FR" dirty="0"/>
          </a:p>
          <a:p>
            <a:pPr marL="457200" lvl="1" indent="0">
              <a:buNone/>
            </a:pPr>
            <a:r>
              <a:rPr lang="fr-FR" dirty="0"/>
              <a:t>Un suivi des mesures prises est conservé pour faciliter la cohérence et la continuité.</a:t>
            </a:r>
          </a:p>
          <a:p>
            <a:r>
              <a:rPr lang="fr-FR" b="1" dirty="0"/>
              <a:t>Gain de temps </a:t>
            </a:r>
          </a:p>
          <a:p>
            <a:pPr marL="457200" lvl="1" indent="0">
              <a:buNone/>
            </a:pPr>
            <a:r>
              <a:rPr lang="fr-FR" dirty="0"/>
              <a:t>Une gestion plus rapide des dossiers et un suivi multidisciplinaire sont assurés, grâce à une communication simplifiée.</a:t>
            </a:r>
          </a:p>
          <a:p>
            <a:r>
              <a:rPr lang="fr-FR" b="1" dirty="0"/>
              <a:t>Autre atout </a:t>
            </a:r>
          </a:p>
          <a:p>
            <a:pPr marL="457200" lvl="1" indent="0">
              <a:buNone/>
            </a:pPr>
            <a:r>
              <a:rPr lang="fr-FR" dirty="0"/>
              <a:t>La confidentialité des données est garantie grâce à un système de </a:t>
            </a:r>
            <a:r>
              <a:rPr lang="fr-FR" dirty="0" err="1"/>
              <a:t>pseudoanymisation</a:t>
            </a:r>
            <a:r>
              <a:rPr lang="fr-FR" dirty="0"/>
              <a:t> des noms et au respect du consentement du travailleur.</a:t>
            </a:r>
          </a:p>
          <a:p>
            <a:endParaRPr lang="fr-BE" dirty="0"/>
          </a:p>
        </p:txBody>
      </p:sp>
      <p:sp>
        <p:nvSpPr>
          <p:cNvPr id="4" name="Espace réservé de la date 3">
            <a:extLst>
              <a:ext uri="{FF2B5EF4-FFF2-40B4-BE49-F238E27FC236}">
                <a16:creationId xmlns:a16="http://schemas.microsoft.com/office/drawing/2014/main" id="{88F96FD1-DBDC-1CF2-64E7-60E006BC83C0}"/>
              </a:ext>
            </a:extLst>
          </p:cNvPr>
          <p:cNvSpPr>
            <a:spLocks noGrp="1"/>
          </p:cNvSpPr>
          <p:nvPr>
            <p:ph type="dt" sz="half" idx="10"/>
          </p:nvPr>
        </p:nvSpPr>
        <p:spPr/>
        <p:txBody>
          <a:bodyPr/>
          <a:lstStyle/>
          <a:p>
            <a:fld id="{F0E7A611-51A4-4A58-87BA-C3B551E20159}" type="datetime1">
              <a:rPr lang="fr-BE" smtClean="0"/>
              <a:t>12/10/25</a:t>
            </a:fld>
            <a:endParaRPr lang="en-US" dirty="0"/>
          </a:p>
        </p:txBody>
      </p:sp>
    </p:spTree>
    <p:extLst>
      <p:ext uri="{BB962C8B-B14F-4D97-AF65-F5344CB8AC3E}">
        <p14:creationId xmlns:p14="http://schemas.microsoft.com/office/powerpoint/2010/main" val="3535870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13F4ED-083E-EE78-92A2-9A22D4615B07}"/>
              </a:ext>
            </a:extLst>
          </p:cNvPr>
          <p:cNvSpPr>
            <a:spLocks noGrp="1"/>
          </p:cNvSpPr>
          <p:nvPr>
            <p:ph type="title"/>
          </p:nvPr>
        </p:nvSpPr>
        <p:spPr>
          <a:xfrm>
            <a:off x="677334" y="609600"/>
            <a:ext cx="8596668" cy="1320800"/>
          </a:xfrm>
        </p:spPr>
        <p:txBody>
          <a:bodyPr/>
          <a:lstStyle/>
          <a:p>
            <a:r>
              <a:rPr lang="fr-FR" dirty="0"/>
              <a:t>PROBLEMES RENCONTRES</a:t>
            </a:r>
            <a:endParaRPr lang="fr-BE" dirty="0"/>
          </a:p>
        </p:txBody>
      </p:sp>
      <p:sp>
        <p:nvSpPr>
          <p:cNvPr id="3" name="Espace réservé du contenu 2">
            <a:extLst>
              <a:ext uri="{FF2B5EF4-FFF2-40B4-BE49-F238E27FC236}">
                <a16:creationId xmlns:a16="http://schemas.microsoft.com/office/drawing/2014/main" id="{8D81B5C5-90C3-4D8E-93F0-E0E642721CDA}"/>
              </a:ext>
            </a:extLst>
          </p:cNvPr>
          <p:cNvSpPr>
            <a:spLocks noGrp="1"/>
          </p:cNvSpPr>
          <p:nvPr>
            <p:ph idx="1"/>
          </p:nvPr>
        </p:nvSpPr>
        <p:spPr/>
        <p:txBody>
          <a:bodyPr>
            <a:normAutofit/>
          </a:bodyPr>
          <a:lstStyle/>
          <a:p>
            <a:r>
              <a:rPr lang="fr-FR" dirty="0"/>
              <a:t>Il existe une plateforme TRIO, utilisable depuis février 2025</a:t>
            </a:r>
          </a:p>
          <a:p>
            <a:r>
              <a:rPr lang="fr-FR" dirty="0"/>
              <a:t>Le 16 juillet 2025, l’Autorité de la Protection des Données a soulevé des problématiques en lien avec  la plateforme TRIO : pas compatible avec le règlement général sur la protection des données (RGPD) ? (manque d’une base légale claire pour le traitement de données sensibles) </a:t>
            </a:r>
            <a:r>
              <a:rPr lang="fr-FR" sz="1400" dirty="0"/>
              <a:t>(source : Autorité de protection des données Avis n° 56/2025. 16 juillet 2025.)</a:t>
            </a:r>
            <a:endParaRPr lang="fr-FR" sz="1600" dirty="0"/>
          </a:p>
          <a:p>
            <a:r>
              <a:rPr lang="fr-FR" dirty="0"/>
              <a:t>Elle est très peu connue et utilisée des médecins généralistes </a:t>
            </a:r>
          </a:p>
          <a:p>
            <a:r>
              <a:rPr lang="fr-FR" dirty="0"/>
              <a:t>Manque de clarté quand à l’information de l’ouverture d’un dossier (SMS?)</a:t>
            </a:r>
          </a:p>
          <a:p>
            <a:r>
              <a:rPr lang="fr-FR" dirty="0"/>
              <a:t>Devrait connaitre un gros coup de boost dès 2026</a:t>
            </a:r>
          </a:p>
        </p:txBody>
      </p:sp>
      <p:sp>
        <p:nvSpPr>
          <p:cNvPr id="4" name="Espace réservé de la date 3">
            <a:extLst>
              <a:ext uri="{FF2B5EF4-FFF2-40B4-BE49-F238E27FC236}">
                <a16:creationId xmlns:a16="http://schemas.microsoft.com/office/drawing/2014/main" id="{2C324DAA-EEDD-3864-476A-421C6069D5D3}"/>
              </a:ext>
            </a:extLst>
          </p:cNvPr>
          <p:cNvSpPr>
            <a:spLocks noGrp="1"/>
          </p:cNvSpPr>
          <p:nvPr>
            <p:ph type="dt" sz="half" idx="10"/>
          </p:nvPr>
        </p:nvSpPr>
        <p:spPr/>
        <p:txBody>
          <a:bodyPr/>
          <a:lstStyle/>
          <a:p>
            <a:fld id="{AEE69039-485A-4606-BBDB-5A5F94019A51}" type="datetime1">
              <a:rPr lang="fr-BE" smtClean="0"/>
              <a:t>12/10/25</a:t>
            </a:fld>
            <a:endParaRPr lang="en-US" dirty="0"/>
          </a:p>
        </p:txBody>
      </p:sp>
    </p:spTree>
    <p:extLst>
      <p:ext uri="{BB962C8B-B14F-4D97-AF65-F5344CB8AC3E}">
        <p14:creationId xmlns:p14="http://schemas.microsoft.com/office/powerpoint/2010/main" val="2621848119"/>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d323099-bbe4-4df4-951a-87b65157b38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737FD99D12C1846ABEEEA6150A0B22C" ma:contentTypeVersion="15" ma:contentTypeDescription="Create a new document." ma:contentTypeScope="" ma:versionID="0713fb3008401d7d4fe46a66dce725a2">
  <xsd:schema xmlns:xsd="http://www.w3.org/2001/XMLSchema" xmlns:xs="http://www.w3.org/2001/XMLSchema" xmlns:p="http://schemas.microsoft.com/office/2006/metadata/properties" xmlns:ns3="baa90e3c-f4e7-45f7-ab6d-78ae957ff008" xmlns:ns4="9d323099-bbe4-4df4-951a-87b65157b38e" targetNamespace="http://schemas.microsoft.com/office/2006/metadata/properties" ma:root="true" ma:fieldsID="f98f27790d5b6dcdbf81bfbb21a9a093" ns3:_="" ns4:_="">
    <xsd:import namespace="baa90e3c-f4e7-45f7-ab6d-78ae957ff008"/>
    <xsd:import namespace="9d323099-bbe4-4df4-951a-87b65157b38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_activity" minOccurs="0"/>
                <xsd:element ref="ns4:MediaServiceObjectDetectorVersions"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a90e3c-f4e7-45f7-ab6d-78ae957ff00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323099-bbe4-4df4-951a-87b65157b38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SystemTags" ma:index="22"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2FEC41-5385-4F9E-A0E5-F580E7D2884B}">
  <ds:schemaRefs>
    <ds:schemaRef ds:uri="http://schemas.microsoft.com/office/infopath/2007/PartnerControls"/>
    <ds:schemaRef ds:uri="http://purl.org/dc/elements/1.1/"/>
    <ds:schemaRef ds:uri="http://purl.org/dc/terms/"/>
    <ds:schemaRef ds:uri="9d323099-bbe4-4df4-951a-87b65157b38e"/>
    <ds:schemaRef ds:uri="http://schemas.openxmlformats.org/package/2006/metadata/core-properties"/>
    <ds:schemaRef ds:uri="http://schemas.microsoft.com/office/2006/metadata/properties"/>
    <ds:schemaRef ds:uri="http://schemas.microsoft.com/office/2006/documentManagement/types"/>
    <ds:schemaRef ds:uri="baa90e3c-f4e7-45f7-ab6d-78ae957ff008"/>
    <ds:schemaRef ds:uri="http://www.w3.org/XML/1998/namespace"/>
    <ds:schemaRef ds:uri="http://purl.org/dc/dcmitype/"/>
  </ds:schemaRefs>
</ds:datastoreItem>
</file>

<file path=customXml/itemProps2.xml><?xml version="1.0" encoding="utf-8"?>
<ds:datastoreItem xmlns:ds="http://schemas.openxmlformats.org/officeDocument/2006/customXml" ds:itemID="{0B742B8A-88A6-461E-B5E9-FE30E4AE27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a90e3c-f4e7-45f7-ab6d-78ae957ff008"/>
    <ds:schemaRef ds:uri="9d323099-bbe4-4df4-951a-87b65157b3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5A6B9F6-1959-485F-9724-A45DE46CE6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88</TotalTime>
  <Words>1270</Words>
  <Application>Microsoft Macintosh PowerPoint</Application>
  <PresentationFormat>Grand écran</PresentationFormat>
  <Paragraphs>124</Paragraphs>
  <Slides>12</Slides>
  <Notes>7</Notes>
  <HiddenSlides>2</HiddenSlides>
  <MMClips>0</MMClips>
  <ScaleCrop>false</ScaleCrop>
  <HeadingPairs>
    <vt:vector size="6" baseType="variant">
      <vt:variant>
        <vt:lpstr>Polices utilisées</vt:lpstr>
      </vt:variant>
      <vt:variant>
        <vt:i4>5</vt:i4>
      </vt:variant>
      <vt:variant>
        <vt:lpstr>Thème</vt:lpstr>
      </vt:variant>
      <vt:variant>
        <vt:i4>4</vt:i4>
      </vt:variant>
      <vt:variant>
        <vt:lpstr>Titres des diapositives</vt:lpstr>
      </vt:variant>
      <vt:variant>
        <vt:i4>12</vt:i4>
      </vt:variant>
    </vt:vector>
  </HeadingPairs>
  <TitlesOfParts>
    <vt:vector size="21" baseType="lpstr">
      <vt:lpstr>Aptos</vt:lpstr>
      <vt:lpstr>Aptos Display</vt:lpstr>
      <vt:lpstr>Arial</vt:lpstr>
      <vt:lpstr>Trebuchet MS</vt:lpstr>
      <vt:lpstr>Wingdings 3</vt:lpstr>
      <vt:lpstr>Facette</vt:lpstr>
      <vt:lpstr>2_Conception personnalisée</vt:lpstr>
      <vt:lpstr>1_Conception personnalisée</vt:lpstr>
      <vt:lpstr>Conception personnalisée</vt:lpstr>
      <vt:lpstr>La plateforme TRIO</vt:lpstr>
      <vt:lpstr>Contexte actuel</vt:lpstr>
      <vt:lpstr>Contexte</vt:lpstr>
      <vt:lpstr>Présentation PowerPoint</vt:lpstr>
      <vt:lpstr>Plateforme TRIO : qu’est-ce que c’est ? </vt:lpstr>
      <vt:lpstr>Pour qui ?   </vt:lpstr>
      <vt:lpstr>Présentation PowerPoint</vt:lpstr>
      <vt:lpstr>Types d’informations échangées sur la plateforme TRIO</vt:lpstr>
      <vt:lpstr>Consentement du patient  INDISPENSABLE  </vt:lpstr>
      <vt:lpstr>OBJECTIFS</vt:lpstr>
      <vt:lpstr>AVANTAGES </vt:lpstr>
      <vt:lpstr>PROBLEMES RENCONTRES</vt:lpstr>
    </vt:vector>
  </TitlesOfParts>
  <Company>Cohezio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plateforme TRIO</dc:title>
  <dc:creator>Wright Valerie</dc:creator>
  <cp:lastModifiedBy>HAUTOT Elisabeth</cp:lastModifiedBy>
  <cp:revision>6</cp:revision>
  <dcterms:created xsi:type="dcterms:W3CDTF">2025-09-10T19:26:54Z</dcterms:created>
  <dcterms:modified xsi:type="dcterms:W3CDTF">2025-10-12T11:13:10Z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0x010100C737FD99D12C1846ABEEEA6150A0B22C</vt:lpwstr>
  </property>
</Properties>
</file>